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6" r:id="rId1"/>
    <p:sldMasterId id="2147483787" r:id="rId2"/>
    <p:sldMasterId id="2147483788" r:id="rId3"/>
  </p:sldMasterIdLst>
  <p:notesMasterIdLst>
    <p:notesMasterId r:id="rId57"/>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5" r:id="rId50"/>
    <p:sldId id="306" r:id="rId51"/>
    <p:sldId id="307" r:id="rId52"/>
    <p:sldId id="308" r:id="rId53"/>
    <p:sldId id="309" r:id="rId54"/>
    <p:sldId id="310" r:id="rId55"/>
    <p:sldId id="311" r:id="rId56"/>
  </p:sldIdLst>
  <p:sldSz cx="9144000" cy="5143500" type="screen16x9"/>
  <p:notesSz cx="6858000" cy="9144000"/>
  <p:embeddedFontLst>
    <p:embeddedFont>
      <p:font typeface="Gill Sans" panose="020B0604020202020204" charset="0"/>
      <p:regular r:id="rId58"/>
      <p:bold r:id="rId59"/>
    </p:embeddedFont>
    <p:embeddedFont>
      <p:font typeface="Helvetica Neue" panose="020B0604020202020204" charset="0"/>
      <p:regular r:id="rId60"/>
      <p:bold r:id="rId61"/>
      <p:italic r:id="rId62"/>
      <p:boldItalic r:id="rId63"/>
    </p:embeddedFont>
    <p:embeddedFont>
      <p:font typeface="Helvetica Neue Light" panose="020B0604020202020204" charset="0"/>
      <p:regular r:id="rId64"/>
      <p:bold r:id="rId65"/>
      <p:italic r:id="rId66"/>
      <p:boldItalic r:id="rId67"/>
    </p:embeddedFont>
    <p:embeddedFont>
      <p:font typeface="Inter" panose="020B0502030000000004" pitchFamily="34" charset="0"/>
      <p:regular r:id="rId68"/>
      <p:bold r:id="rId69"/>
    </p:embeddedFont>
    <p:embeddedFont>
      <p:font typeface="Inter Light" panose="020B0502030000000004" pitchFamily="34" charset="0"/>
      <p:regular r:id="rId70"/>
    </p:embeddedFont>
    <p:embeddedFont>
      <p:font typeface="Inter Medium" panose="020B0502030000000004" pitchFamily="34" charset="0"/>
      <p:regular r:id="rId71"/>
      <p:bold r:id="rId72"/>
    </p:embeddedFont>
    <p:embeddedFont>
      <p:font typeface="Inter SemiBold" panose="020B0502030000000004" pitchFamily="34" charset="0"/>
      <p:regular r:id="rId73"/>
      <p:bold r:id="rId74"/>
    </p:embeddedFont>
    <p:embeddedFont>
      <p:font typeface="Open Sans" panose="020B0606030504020204" pitchFamily="34" charset="0"/>
      <p:regular r:id="rId75"/>
      <p:bold r:id="rId76"/>
      <p:italic r:id="rId77"/>
      <p:boldItalic r:id="rId78"/>
    </p:embeddedFont>
    <p:embeddedFont>
      <p:font typeface="Open Sans Light" panose="020B0306030504020204" pitchFamily="3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5FDCB9-78CD-4107-8858-62E149FE89D9}">
  <a:tblStyle styleId="{365FDCB9-78CD-4107-8858-62E149FE89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4"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6.fntdata"/><Relationship Id="rId68" Type="http://schemas.openxmlformats.org/officeDocument/2006/relationships/font" Target="fonts/font11.fntdata"/><Relationship Id="rId84" Type="http://schemas.openxmlformats.org/officeDocument/2006/relationships/viewProps" Target="view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font" Target="fonts/font22.fntdata"/><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5.fntdata"/><Relationship Id="rId80" Type="http://schemas.openxmlformats.org/officeDocument/2006/relationships/font" Target="fonts/font23.fntdata"/><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font" Target="fonts/font24.fntdata"/><Relationship Id="rId86"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9.fntdata"/><Relationship Id="rId7" Type="http://schemas.openxmlformats.org/officeDocument/2006/relationships/slide" Target="slides/slide4.xml"/><Relationship Id="rId71" Type="http://schemas.openxmlformats.org/officeDocument/2006/relationships/font" Target="fonts/font14.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9.fntdata"/><Relationship Id="rId61" Type="http://schemas.openxmlformats.org/officeDocument/2006/relationships/font" Target="fonts/font4.fntdata"/><Relationship Id="rId82"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loudflare.quip.com/CHUiAC0YTqDk/APAC-SE-Stand-and-Deliver-Feedback-For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gb72219328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5" name="Google Shape;1035;gb72219328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b722193287_2_2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b722193287_2_2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Cloudflare One is a new platform that connects remote users, data centers, and offices securely to Cloudflare’s network, where their requests are routed over the fastest path and filtered based on your enterprise security policy.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deeb0c49f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deeb0c49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b722193287_2_32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07" name="Google Shape;1307;gb722193287_2_32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b722193287_2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b722193287_2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Cloudflare for Teams is our Zero Trust security platform that securely connects your employees to corporate resources and the Internet, without latency. </a:t>
            </a:r>
            <a:endParaRPr/>
          </a:p>
          <a:p>
            <a:pPr marL="0" lvl="0" indent="0" algn="l" rtl="0">
              <a:spcBef>
                <a:spcPts val="0"/>
              </a:spcBef>
              <a:spcAft>
                <a:spcPts val="0"/>
              </a:spcAft>
              <a:buNone/>
            </a:pPr>
            <a:endParaRPr/>
          </a:p>
          <a:p>
            <a:pPr marL="0" lvl="0" indent="0" algn="l" rtl="0">
              <a:spcBef>
                <a:spcPts val="0"/>
              </a:spcBef>
              <a:spcAft>
                <a:spcPts val="0"/>
              </a:spcAft>
              <a:buNone/>
            </a:pPr>
            <a:r>
              <a:rPr lang="en"/>
              <a:t>The two core products that make up Cloudflare for Teams are Gateway, a Secure Web Gateway to protect your users and data on the open internet and Access, a zero trust solution that enforces unified access policies to applications based on identity and context instead of simply location. Together, these two solutions provide a powerful single pane of glass enabling administrators to manage user and </a:t>
            </a:r>
            <a:r>
              <a:rPr lang="en">
                <a:solidFill>
                  <a:schemeClr val="dk1"/>
                </a:solidFill>
              </a:rPr>
              <a:t>network security from a single platform.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Let’s dive deeper into each of those products to explore the specific features.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deeb0c49f5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deeb0c49f5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are people replacing? </a:t>
            </a:r>
            <a:endParaRPr/>
          </a:p>
          <a:p>
            <a:pPr marL="0" lvl="0" indent="0" algn="l" rtl="0">
              <a:spcBef>
                <a:spcPts val="0"/>
              </a:spcBef>
              <a:spcAft>
                <a:spcPts val="0"/>
              </a:spcAft>
              <a:buNone/>
            </a:pPr>
            <a:r>
              <a:rPr lang="en"/>
              <a:t>Performance </a:t>
            </a:r>
            <a:endParaRPr/>
          </a:p>
          <a:p>
            <a:pPr marL="0" lvl="0" indent="0" algn="l" rtl="0">
              <a:spcBef>
                <a:spcPts val="0"/>
              </a:spcBef>
              <a:spcAft>
                <a:spcPts val="0"/>
              </a:spcAft>
              <a:buNone/>
            </a:pPr>
            <a:r>
              <a:rPr lang="en"/>
              <a:t>Cost - inefficient/redundant traffic flows - sending traffic through data centers to take on that burden is difficult</a:t>
            </a:r>
            <a:endParaRPr/>
          </a:p>
          <a:p>
            <a:pPr marL="0" lvl="0" indent="0" algn="l" rtl="0">
              <a:spcBef>
                <a:spcPts val="0"/>
              </a:spcBef>
              <a:spcAft>
                <a:spcPts val="0"/>
              </a:spcAft>
              <a:buNone/>
            </a:pPr>
            <a:r>
              <a:rPr lang="en"/>
              <a:t>Increaing bandwidth that’s going in and out of those data centers</a:t>
            </a:r>
            <a:endParaRPr/>
          </a:p>
          <a:p>
            <a:pPr marL="0" lvl="0" indent="0" algn="l" rtl="0">
              <a:spcBef>
                <a:spcPts val="0"/>
              </a:spcBef>
              <a:spcAft>
                <a:spcPts val="0"/>
              </a:spcAft>
              <a:buNone/>
            </a:pPr>
            <a:r>
              <a:rPr lang="en"/>
              <a:t>Adaptability/agility to adapt to changes in traffic patterns</a:t>
            </a:r>
            <a:br>
              <a:rPr lang="en"/>
            </a:br>
            <a:r>
              <a:rPr lang="en"/>
              <a:t>Longer term plan </a:t>
            </a:r>
            <a:endParaRPr/>
          </a:p>
          <a:p>
            <a:pPr marL="0" lvl="0" indent="0" algn="l" rtl="0">
              <a:spcBef>
                <a:spcPts val="0"/>
              </a:spcBef>
              <a:spcAft>
                <a:spcPts val="0"/>
              </a:spcAft>
              <a:buNone/>
            </a:pPr>
            <a:endParaRPr/>
          </a:p>
          <a:p>
            <a:pPr marL="0" lvl="0" indent="0" algn="l" rtl="0">
              <a:spcBef>
                <a:spcPts val="0"/>
              </a:spcBef>
              <a:spcAft>
                <a:spcPts val="0"/>
              </a:spcAft>
              <a:buNone/>
            </a:pPr>
            <a:r>
              <a:rPr lang="en"/>
              <a:t>Why do it with Cloudflare?</a:t>
            </a:r>
            <a:endParaRPr/>
          </a:p>
          <a:p>
            <a:pPr marL="0" lvl="0" indent="0" algn="l" rtl="0">
              <a:spcBef>
                <a:spcPts val="0"/>
              </a:spcBef>
              <a:spcAft>
                <a:spcPts val="0"/>
              </a:spcAft>
              <a:buNone/>
            </a:pPr>
            <a:r>
              <a:rPr lang="en"/>
              <a:t>Access to applications needs to be seamless and secure</a:t>
            </a:r>
            <a:endParaRPr/>
          </a:p>
          <a:p>
            <a:pPr marL="0" lvl="0" indent="0" algn="l" rtl="0">
              <a:spcBef>
                <a:spcPts val="0"/>
              </a:spcBef>
              <a:spcAft>
                <a:spcPts val="0"/>
              </a:spcAft>
              <a:buNone/>
            </a:pPr>
            <a:r>
              <a:rPr lang="en"/>
              <a:t>Have the same policies and the same visibility extend to how they interact over the Internet</a:t>
            </a:r>
            <a:endParaRPr/>
          </a:p>
          <a:p>
            <a:pPr marL="0" lvl="0" indent="0" algn="l" rtl="0">
              <a:spcBef>
                <a:spcPts val="0"/>
              </a:spcBef>
              <a:spcAft>
                <a:spcPts val="0"/>
              </a:spcAft>
              <a:buNone/>
            </a:pPr>
            <a:r>
              <a:rPr lang="en"/>
              <a:t>Other competitors address this with two or more separate products </a:t>
            </a:r>
            <a:endParaRPr/>
          </a:p>
          <a:p>
            <a:pPr marL="0" lvl="0" indent="0" algn="l" rtl="0">
              <a:spcBef>
                <a:spcPts val="0"/>
              </a:spcBef>
              <a:spcAft>
                <a:spcPts val="0"/>
              </a:spcAft>
              <a:buNone/>
            </a:pPr>
            <a:r>
              <a:rPr lang="en"/>
              <a:t>Speed of getting started - one product </a:t>
            </a:r>
            <a:endParaRPr/>
          </a:p>
          <a:p>
            <a:pPr marL="0" lvl="0" indent="0" algn="l" rtl="0">
              <a:spcBef>
                <a:spcPts val="0"/>
              </a:spcBef>
              <a:spcAft>
                <a:spcPts val="0"/>
              </a:spcAft>
              <a:buNone/>
            </a:pPr>
            <a:r>
              <a:rPr lang="en"/>
              <a:t>We can show definitively how much easier it is</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b722193287_2_3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b722193287_2_3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deeb0c49f5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deeb0c49f5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b722193287_2_3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8" name="Google Shape;1468;gb722193287_2_3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deeb0c49f5_0_1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deeb0c49f5_0_1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V2</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3"/>
        <p:cNvGrpSpPr/>
        <p:nvPr/>
      </p:nvGrpSpPr>
      <p:grpSpPr>
        <a:xfrm>
          <a:off x="0" y="0"/>
          <a:ext cx="0" cy="0"/>
          <a:chOff x="0" y="0"/>
          <a:chExt cx="0" cy="0"/>
        </a:xfrm>
      </p:grpSpPr>
      <p:sp>
        <p:nvSpPr>
          <p:cNvPr id="1514" name="Google Shape;1514;gb722193287_2_3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5" name="Google Shape;1515;gb722193287_2_3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b7221932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b72219328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0"/>
        <p:cNvGrpSpPr/>
        <p:nvPr/>
      </p:nvGrpSpPr>
      <p:grpSpPr>
        <a:xfrm>
          <a:off x="0" y="0"/>
          <a:ext cx="0" cy="0"/>
          <a:chOff x="0" y="0"/>
          <a:chExt cx="0" cy="0"/>
        </a:xfrm>
      </p:grpSpPr>
      <p:sp>
        <p:nvSpPr>
          <p:cNvPr id="1521" name="Google Shape;1521;gdeeb0c49f5_0_2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2" name="Google Shape;1522;gdeeb0c49f5_0_2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Google Shape;1527;gb9067be42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8" name="Google Shape;1528;gb9067be42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b9067be42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 name="Google Shape;1535;gb9067be42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1"/>
        <p:cNvGrpSpPr/>
        <p:nvPr/>
      </p:nvGrpSpPr>
      <p:grpSpPr>
        <a:xfrm>
          <a:off x="0" y="0"/>
          <a:ext cx="0" cy="0"/>
          <a:chOff x="0" y="0"/>
          <a:chExt cx="0" cy="0"/>
        </a:xfrm>
      </p:grpSpPr>
      <p:sp>
        <p:nvSpPr>
          <p:cNvPr id="1542" name="Google Shape;1542;gb9067be42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3" name="Google Shape;1543;gb9067be42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deeb0c49f5_0_2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deeb0c49f5_0_2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deeb0c49f5_0_29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5" name="Google Shape;1565;gdeeb0c49f5_0_2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Fortinet (product is Fortigate)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gdeeb0c49f5_0_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5" name="Google Shape;1585;gdeeb0c49f5_0_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e1cd3070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e1cd3070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e1cd30701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e1cd30701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e1cd30701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5" name="Google Shape;1625;ge1cd30701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u="sng">
                <a:solidFill>
                  <a:schemeClr val="hlink"/>
                </a:solidFill>
                <a:hlinkClick r:id="rId3"/>
              </a:rPr>
              <a:t>Feedback Form</a:t>
            </a:r>
            <a:r>
              <a:rPr lang="en">
                <a:solidFill>
                  <a:schemeClr val="dk1"/>
                </a:solidFill>
              </a:rPr>
              <a:t> for your SE’s Stand and Delivery Practice</a:t>
            </a:r>
            <a:endParaRPr>
              <a:solidFill>
                <a:schemeClr val="dk1"/>
              </a:solidFill>
            </a:endParaRPr>
          </a:p>
          <a:p>
            <a:pPr marL="0" lvl="0" indent="0" algn="l" rtl="0">
              <a:lnSpc>
                <a:spcPct val="115000"/>
              </a:lnSpc>
              <a:spcBef>
                <a:spcPts val="1200"/>
              </a:spcBef>
              <a:spcAft>
                <a:spcPts val="0"/>
              </a:spcAft>
              <a:buNone/>
            </a:pPr>
            <a:r>
              <a:rPr lang="en" u="sng">
                <a:solidFill>
                  <a:schemeClr val="hlink"/>
                </a:solidFill>
                <a:hlinkClick r:id="rId3"/>
              </a:rPr>
              <a:t>Feedback Form</a:t>
            </a:r>
            <a:r>
              <a:rPr lang="en">
                <a:solidFill>
                  <a:schemeClr val="dk1"/>
                </a:solidFill>
              </a:rPr>
              <a:t> for your SE’s Stand and Deliver Final</a:t>
            </a:r>
            <a:endParaRPr>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b722193287_2_20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6" name="Google Shape;1046;gb722193287_2_20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e1cd307018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e1cd307018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e1cd30701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9" name="Google Shape;1639;ge1cd30701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e1cd30701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6" name="Google Shape;1646;ge1cd30701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deeb0c49f5_0_3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3" name="Google Shape;1653;gdeeb0c49f5_0_3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8"/>
        <p:cNvGrpSpPr/>
        <p:nvPr/>
      </p:nvGrpSpPr>
      <p:grpSpPr>
        <a:xfrm>
          <a:off x="0" y="0"/>
          <a:ext cx="0" cy="0"/>
          <a:chOff x="0" y="0"/>
          <a:chExt cx="0" cy="0"/>
        </a:xfrm>
      </p:grpSpPr>
      <p:sp>
        <p:nvSpPr>
          <p:cNvPr id="1659" name="Google Shape;1659;ge1cd307018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0" name="Google Shape;1660;ge1cd30701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Please refer to https://wiki.cfops.it/pages/viewpage.action?pageId=337288690</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e1cd307018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e1cd307018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Please refer to https://wiki.cfops.it/pages/viewpage.action?pageId=337288690</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2"/>
        <p:cNvGrpSpPr/>
        <p:nvPr/>
      </p:nvGrpSpPr>
      <p:grpSpPr>
        <a:xfrm>
          <a:off x="0" y="0"/>
          <a:ext cx="0" cy="0"/>
          <a:chOff x="0" y="0"/>
          <a:chExt cx="0" cy="0"/>
        </a:xfrm>
      </p:grpSpPr>
      <p:sp>
        <p:nvSpPr>
          <p:cNvPr id="1673" name="Google Shape;1673;ge1cd30701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4" name="Google Shape;1674;ge1cd30701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e1cd307018_0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e1cd307018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ge1cd307018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ge1cd307018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e1cd307018_1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5" name="Google Shape;1695;ge1cd307018_1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b722193287_2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3" name="Google Shape;1053;gb722193287_2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sz="1200">
                <a:solidFill>
                  <a:schemeClr val="dk1"/>
                </a:solidFill>
                <a:latin typeface="Helvetica Neue"/>
                <a:ea typeface="Helvetica Neue"/>
                <a:cs typeface="Helvetica Neue"/>
                <a:sym typeface="Helvetica Neue"/>
              </a:rPr>
              <a:t>A lot of people struggle to understand what Cloudflare One is within the scope of our product offerings. In many ways, you could use all of Cloudflare’s products together, in an integrated fashion and you’d have a SASE plus solution, I’ll call it. The key components, as it’s designed though, involve combining Cloudflare for Teams products, shown here in the Workforce section with Magic Transit and Magic Firewall, shown in the Network section. We talked about the important of a robust, distributed network. That is our biggest strategic advantage. Our network underpins everything we do here.</a:t>
            </a:r>
            <a:endParaRPr sz="17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e1cd307018_1_1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4" name="Google Shape;1704;ge1cd307018_1_1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9"/>
        <p:cNvGrpSpPr/>
        <p:nvPr/>
      </p:nvGrpSpPr>
      <p:grpSpPr>
        <a:xfrm>
          <a:off x="0" y="0"/>
          <a:ext cx="0" cy="0"/>
          <a:chOff x="0" y="0"/>
          <a:chExt cx="0" cy="0"/>
        </a:xfrm>
      </p:grpSpPr>
      <p:sp>
        <p:nvSpPr>
          <p:cNvPr id="1710" name="Google Shape;1710;ge1cd307018_1_1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1" name="Google Shape;1711;ge1cd307018_1_1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ge1cd307018_1_1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1" name="Google Shape;1731;ge1cd307018_1_1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4"/>
        <p:cNvGrpSpPr/>
        <p:nvPr/>
      </p:nvGrpSpPr>
      <p:grpSpPr>
        <a:xfrm>
          <a:off x="0" y="0"/>
          <a:ext cx="0" cy="0"/>
          <a:chOff x="0" y="0"/>
          <a:chExt cx="0" cy="0"/>
        </a:xfrm>
      </p:grpSpPr>
      <p:sp>
        <p:nvSpPr>
          <p:cNvPr id="1775" name="Google Shape;1775;ge1cd307018_1_1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6" name="Google Shape;1776;ge1cd307018_1_1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e1cd307018_0_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e1cd307018_0_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e1cd307018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e1cd30701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b9067be42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b9067be42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e1cd30701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e1cd30701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e1cd307018_1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ge1cd307018_1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e1cd307018_1_6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0" name="Google Shape;1860;ge1cd307018_1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22222"/>
                </a:solidFill>
              </a:rPr>
              <a:t>It adds how a client on the users’ device with built in support for thick-client apps such as RDP and SSH establishes a Wireguard tunnel to Cloudflare’s edge, which privately routes TCP traffic over Cloudflare’s network to a corresponding Cloudflare Tunnel that can reach the requested private IPs (and soon, private hostnames). But not before every request is authenticated and authorized based on verifying the identity, including specific auth methods such a hard token, device posture, and context like the origin’s country. These are the same Zero Trust rules that we use now for clientless operation to self-hosted apps or SaaS apps. But instead of configuring ingress rules per application, customers can use our layer 4 firewall to configure identity-based network rules to restrict lateral movement per private subnet.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b722193287_2_4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1" name="Google Shape;1071;gb722193287_2_46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sz="1200">
                <a:solidFill>
                  <a:schemeClr val="dk1"/>
                </a:solidFill>
                <a:latin typeface="Helvetica Neue"/>
                <a:ea typeface="Helvetica Neue"/>
                <a:cs typeface="Helvetica Neue"/>
                <a:sym typeface="Helvetica Neue"/>
              </a:rPr>
              <a:t>A lot of people struggle to understand what Cloudflare One is within the scope of our product offerings. In many ways, you could use all of Cloudflare’s products together, in an integrated fashion and you’d have a SASE plus solution, I’ll call it. The key components, as it’s designed though, involve combining Cloudflare for Teams products, shown here in the Workforce section with Magic Transit and Magic Firewall, shown in the Network section. We talked about the important of a robust, distributed network. That is our biggest strategic advantage. Our network underpins everything we do here.</a:t>
            </a:r>
            <a:endParaRPr sz="17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e1cd307018_1_7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5" name="Google Shape;1975;ge1cd307018_1_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move on to talk about our Secure Web Gateway, which you can use to protect your employees from threats on the Internet, no matter where they connect from.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ge1cd307018_1_7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1" name="Google Shape;1981;ge1cd307018_1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V2</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9"/>
        <p:cNvGrpSpPr/>
        <p:nvPr/>
      </p:nvGrpSpPr>
      <p:grpSpPr>
        <a:xfrm>
          <a:off x="0" y="0"/>
          <a:ext cx="0" cy="0"/>
          <a:chOff x="0" y="0"/>
          <a:chExt cx="0" cy="0"/>
        </a:xfrm>
      </p:grpSpPr>
      <p:sp>
        <p:nvSpPr>
          <p:cNvPr id="2020" name="Google Shape;2020;ge1cd307018_1_8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1" name="Google Shape;2021;ge1cd307018_1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move on to talk about our Secure Web Gateway, which you can use to protect your employees from threats on the Internet, no matter where they connect from.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5"/>
        <p:cNvGrpSpPr/>
        <p:nvPr/>
      </p:nvGrpSpPr>
      <p:grpSpPr>
        <a:xfrm>
          <a:off x="0" y="0"/>
          <a:ext cx="0" cy="0"/>
          <a:chOff x="0" y="0"/>
          <a:chExt cx="0" cy="0"/>
        </a:xfrm>
      </p:grpSpPr>
      <p:sp>
        <p:nvSpPr>
          <p:cNvPr id="2026" name="Google Shape;2026;ge1cd307018_1_8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7" name="Google Shape;2027;ge1cd307018_1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b722193287_2_2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b722193287_2_2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A big part of the problem is that most corporate networks were architected assuming that location, headquarters, data centers, and branch offices were the primary building blocks of the network and the foundation for security.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b722193287_2_2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b722193287_2_2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solidFill>
                  <a:schemeClr val="dk1"/>
                </a:solidFill>
              </a:rPr>
              <a:t>Despite the majority of enterprise workloads moving to the public or private clouds or SaaS applications accessed over the internet, and most users working from remote offices or completely mobile, the network has remained largely the same.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b722193287_2_2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b722193287_2_2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Modern business requires a modern network. As the Internet becomes where your customers, employees, and vendors interact with your business, how do you scale the traditional castle and moat security model? </a:t>
            </a:r>
            <a:r>
              <a:rPr lang="en">
                <a:solidFill>
                  <a:schemeClr val="dk1"/>
                </a:solidFill>
              </a:rPr>
              <a:t>You can’t just scale boxes to wrap the Internet in a secure firewall.</a:t>
            </a:r>
            <a:r>
              <a:rPr lang="en"/>
              <a:t> The Internet is your new corporate network and </a:t>
            </a:r>
            <a:r>
              <a:rPr lang="en">
                <a:solidFill>
                  <a:schemeClr val="dk1"/>
                </a:solidFill>
              </a:rPr>
              <a:t>your employees, partners, and customers need a network that is everywhere, secure, fast, and reliable to get work done.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b722193287_2_2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b722193287_2_2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Industry analysts are describing the shifting needs of a new network model, clearly stating that security and performance need to be built into how users connect to the internet as it serves as the new corporate network for access to enterprise applications, data, and other resources.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Gartner coined the term SASE or Secure Access Service Edge in September of 2019 to describe the future of network performance and security converging into a consolidated, cloud delivered service that requires a large and distributed </a:t>
            </a:r>
            <a:r>
              <a:rPr lang="en" b="1">
                <a:solidFill>
                  <a:schemeClr val="dk1"/>
                </a:solidFill>
              </a:rPr>
              <a:t>edge network </a:t>
            </a:r>
            <a:r>
              <a:rPr lang="en">
                <a:solidFill>
                  <a:schemeClr val="dk1"/>
                </a:solidFill>
              </a:rPr>
              <a:t>at it’s foundation. Forrester has similarly described their version as the ZT Edge. Generically SASE and ZT edge can be thought of as “Network-as-a-service.” This is really speaking to the </a:t>
            </a:r>
            <a:r>
              <a:rPr lang="en" b="1">
                <a:solidFill>
                  <a:schemeClr val="dk1"/>
                </a:solidFill>
              </a:rPr>
              <a:t>architecture</a:t>
            </a:r>
            <a:r>
              <a:rPr lang="en">
                <a:solidFill>
                  <a:schemeClr val="dk1"/>
                </a:solidFill>
              </a:rPr>
              <a:t> of </a:t>
            </a:r>
            <a:r>
              <a:rPr lang="en" b="1" i="1">
                <a:solidFill>
                  <a:schemeClr val="dk1"/>
                </a:solidFill>
              </a:rPr>
              <a:t>‘how’</a:t>
            </a:r>
            <a:r>
              <a:rPr lang="en">
                <a:solidFill>
                  <a:schemeClr val="dk1"/>
                </a:solidFill>
              </a:rPr>
              <a:t> those solutions will be delivered in comparison to traditional appliances located in your datacenter protecting your perimeter.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One of the key components in this new model is a shift to a Zero Trust security which requires every user be authenticated on every request for access in contrast to the old castle and moat model which considered a user “inside” the network as safe. This new model is also referred to as a Software Defined Perimeter because rather than relying on “location” as the core principle, it uses software-defined policies to enforce access security.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Gartner and Forrester agree that the network-as-a-service needs to be a comprehensive platform, not a collection of disparate software applications cobbled together by a legacy vendor through acquisitions or a lift-and-shift of legacy appliances to a public cloud hosted delivery model. This is really important. If the platform isn’t cloud-native, providing a single pass inspection of traffic and a single pane of glass for visibility and control of all of that traffic, it will introduce latency and increased risk as each hop between those legacy solutions presents a new seam in the architecture.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200"/>
              </a:spcBef>
              <a:spcAft>
                <a:spcPts val="0"/>
              </a:spcAft>
              <a:buNone/>
            </a:pPr>
            <a:endParaRPr/>
          </a:p>
          <a:p>
            <a:pPr marL="0" lvl="0" indent="0" algn="l" rtl="0">
              <a:lnSpc>
                <a:spcPct val="115000"/>
              </a:lnSpc>
              <a:spcBef>
                <a:spcPts val="1200"/>
              </a:spcBef>
              <a:spcAft>
                <a:spcPts val="120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9" name="Google Shape;9;p2"/>
          <p:cNvSpPr txBox="1">
            <a:spLocks noGrp="1"/>
          </p:cNvSpPr>
          <p:nvPr>
            <p:ph type="title"/>
          </p:nvPr>
        </p:nvSpPr>
        <p:spPr>
          <a:xfrm>
            <a:off x="457200" y="3179579"/>
            <a:ext cx="8229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Font typeface="Open Sans"/>
              <a:buNone/>
              <a:defRPr sz="3200">
                <a:latin typeface="Open Sans"/>
                <a:ea typeface="Open Sans"/>
                <a:cs typeface="Open Sans"/>
                <a:sym typeface="Open Sans"/>
              </a:defRPr>
            </a:lvl1pPr>
            <a:lvl2pPr lvl="1" rtl="0">
              <a:spcBef>
                <a:spcPts val="0"/>
              </a:spcBef>
              <a:spcAft>
                <a:spcPts val="0"/>
              </a:spcAft>
              <a:buClr>
                <a:srgbClr val="408BC9"/>
              </a:buClr>
              <a:buSzPts val="3600"/>
              <a:buNone/>
              <a:defRPr sz="3600" b="1">
                <a:solidFill>
                  <a:srgbClr val="408BC9"/>
                </a:solidFill>
              </a:defRPr>
            </a:lvl2pPr>
            <a:lvl3pPr lvl="2" rtl="0">
              <a:spcBef>
                <a:spcPts val="0"/>
              </a:spcBef>
              <a:spcAft>
                <a:spcPts val="0"/>
              </a:spcAft>
              <a:buClr>
                <a:srgbClr val="408BC9"/>
              </a:buClr>
              <a:buSzPts val="3600"/>
              <a:buNone/>
              <a:defRPr sz="3600" b="1">
                <a:solidFill>
                  <a:srgbClr val="408BC9"/>
                </a:solidFill>
              </a:defRPr>
            </a:lvl3pPr>
            <a:lvl4pPr lvl="3" rtl="0">
              <a:spcBef>
                <a:spcPts val="0"/>
              </a:spcBef>
              <a:spcAft>
                <a:spcPts val="0"/>
              </a:spcAft>
              <a:buClr>
                <a:srgbClr val="408BC9"/>
              </a:buClr>
              <a:buSzPts val="3600"/>
              <a:buNone/>
              <a:defRPr sz="3600" b="1">
                <a:solidFill>
                  <a:srgbClr val="408BC9"/>
                </a:solidFill>
              </a:defRPr>
            </a:lvl4pPr>
            <a:lvl5pPr lvl="4" rtl="0">
              <a:spcBef>
                <a:spcPts val="0"/>
              </a:spcBef>
              <a:spcAft>
                <a:spcPts val="0"/>
              </a:spcAft>
              <a:buClr>
                <a:srgbClr val="408BC9"/>
              </a:buClr>
              <a:buSzPts val="3600"/>
              <a:buNone/>
              <a:defRPr sz="3600" b="1">
                <a:solidFill>
                  <a:srgbClr val="408BC9"/>
                </a:solidFill>
              </a:defRPr>
            </a:lvl5pPr>
            <a:lvl6pPr lvl="5" rtl="0">
              <a:spcBef>
                <a:spcPts val="0"/>
              </a:spcBef>
              <a:spcAft>
                <a:spcPts val="0"/>
              </a:spcAft>
              <a:buClr>
                <a:srgbClr val="408BC9"/>
              </a:buClr>
              <a:buSzPts val="3600"/>
              <a:buNone/>
              <a:defRPr sz="3600" b="1">
                <a:solidFill>
                  <a:srgbClr val="408BC9"/>
                </a:solidFill>
              </a:defRPr>
            </a:lvl6pPr>
            <a:lvl7pPr lvl="6" rtl="0">
              <a:spcBef>
                <a:spcPts val="0"/>
              </a:spcBef>
              <a:spcAft>
                <a:spcPts val="0"/>
              </a:spcAft>
              <a:buClr>
                <a:srgbClr val="408BC9"/>
              </a:buClr>
              <a:buSzPts val="3600"/>
              <a:buNone/>
              <a:defRPr sz="3600" b="1">
                <a:solidFill>
                  <a:srgbClr val="408BC9"/>
                </a:solidFill>
              </a:defRPr>
            </a:lvl7pPr>
            <a:lvl8pPr lvl="7" rtl="0">
              <a:spcBef>
                <a:spcPts val="0"/>
              </a:spcBef>
              <a:spcAft>
                <a:spcPts val="0"/>
              </a:spcAft>
              <a:buClr>
                <a:srgbClr val="408BC9"/>
              </a:buClr>
              <a:buSzPts val="3600"/>
              <a:buNone/>
              <a:defRPr sz="3600" b="1">
                <a:solidFill>
                  <a:srgbClr val="408BC9"/>
                </a:solidFill>
              </a:defRPr>
            </a:lvl8pPr>
            <a:lvl9pPr lvl="8" rtl="0">
              <a:spcBef>
                <a:spcPts val="0"/>
              </a:spcBef>
              <a:spcAft>
                <a:spcPts val="0"/>
              </a:spcAft>
              <a:buClr>
                <a:srgbClr val="408BC9"/>
              </a:buClr>
              <a:buSzPts val="3600"/>
              <a:buNone/>
              <a:defRPr sz="3600" b="1">
                <a:solidFill>
                  <a:srgbClr val="408BC9"/>
                </a:solidFill>
              </a:defRPr>
            </a:lvl9pPr>
          </a:lstStyle>
          <a:p>
            <a:endParaRPr/>
          </a:p>
        </p:txBody>
      </p:sp>
      <p:pic>
        <p:nvPicPr>
          <p:cNvPr id="10" name="Google Shape;10;p2" descr="cf-logo-v-cmyk-slide.png"/>
          <p:cNvPicPr preferRelativeResize="0"/>
          <p:nvPr/>
        </p:nvPicPr>
        <p:blipFill>
          <a:blip r:embed="rId2">
            <a:alphaModFix/>
          </a:blip>
          <a:stretch>
            <a:fillRect/>
          </a:stretch>
        </p:blipFill>
        <p:spPr>
          <a:xfrm>
            <a:off x="545550" y="608473"/>
            <a:ext cx="2010572" cy="667505"/>
          </a:xfrm>
          <a:prstGeom prst="rect">
            <a:avLst/>
          </a:prstGeom>
          <a:noFill/>
          <a:ln>
            <a:noFill/>
          </a:ln>
        </p:spPr>
      </p:pic>
      <p:sp>
        <p:nvSpPr>
          <p:cNvPr id="11" name="Google Shape;11;p2"/>
          <p:cNvSpPr txBox="1">
            <a:spLocks noGrp="1"/>
          </p:cNvSpPr>
          <p:nvPr>
            <p:ph type="subTitle" idx="1"/>
          </p:nvPr>
        </p:nvSpPr>
        <p:spPr>
          <a:xfrm>
            <a:off x="482915" y="3800203"/>
            <a:ext cx="8233200" cy="667500"/>
          </a:xfrm>
          <a:prstGeom prst="rect">
            <a:avLst/>
          </a:prstGeom>
        </p:spPr>
        <p:txBody>
          <a:bodyPr spcFirstLastPara="1" wrap="square" lIns="91425" tIns="91425" rIns="91425" bIns="91425" anchor="b" anchorCtr="0">
            <a:noAutofit/>
          </a:bodyPr>
          <a:lstStyle>
            <a:lvl1pPr lvl="0" rtl="0">
              <a:spcBef>
                <a:spcPts val="600"/>
              </a:spcBef>
              <a:spcAft>
                <a:spcPts val="0"/>
              </a:spcAft>
              <a:buNone/>
              <a:defRPr sz="1800">
                <a:solidFill>
                  <a:schemeClr val="dk2"/>
                </a:solidFill>
              </a:defRPr>
            </a:lvl1pPr>
            <a:lvl2pPr lvl="1" rtl="0">
              <a:spcBef>
                <a:spcPts val="600"/>
              </a:spcBef>
              <a:spcAft>
                <a:spcPts val="0"/>
              </a:spcAft>
              <a:buNone/>
              <a:defRPr>
                <a:solidFill>
                  <a:schemeClr val="dk2"/>
                </a:solidFill>
              </a:defRPr>
            </a:lvl2pPr>
            <a:lvl3pPr lvl="2" rtl="0">
              <a:spcBef>
                <a:spcPts val="600"/>
              </a:spcBef>
              <a:spcAft>
                <a:spcPts val="0"/>
              </a:spcAft>
              <a:buNone/>
              <a:defRPr>
                <a:solidFill>
                  <a:schemeClr val="dk2"/>
                </a:solidFill>
              </a:defRPr>
            </a:lvl3pPr>
            <a:lvl4pPr lvl="3" rtl="0">
              <a:spcBef>
                <a:spcPts val="600"/>
              </a:spcBef>
              <a:spcAft>
                <a:spcPts val="0"/>
              </a:spcAft>
              <a:buNone/>
              <a:defRPr>
                <a:solidFill>
                  <a:schemeClr val="dk2"/>
                </a:solidFill>
              </a:defRPr>
            </a:lvl4pPr>
            <a:lvl5pPr lvl="4" rtl="0">
              <a:spcBef>
                <a:spcPts val="600"/>
              </a:spcBef>
              <a:spcAft>
                <a:spcPts val="0"/>
              </a:spcAft>
              <a:buNone/>
              <a:defRPr>
                <a:solidFill>
                  <a:schemeClr val="dk2"/>
                </a:solidFill>
              </a:defRPr>
            </a:lvl5pPr>
            <a:lvl6pPr lvl="5" rtl="0">
              <a:spcBef>
                <a:spcPts val="600"/>
              </a:spcBef>
              <a:spcAft>
                <a:spcPts val="0"/>
              </a:spcAft>
              <a:buNone/>
              <a:defRPr>
                <a:solidFill>
                  <a:schemeClr val="dk2"/>
                </a:solidFill>
              </a:defRPr>
            </a:lvl6pPr>
            <a:lvl7pPr lvl="6" rtl="0">
              <a:spcBef>
                <a:spcPts val="600"/>
              </a:spcBef>
              <a:spcAft>
                <a:spcPts val="0"/>
              </a:spcAft>
              <a:buNone/>
              <a:defRPr>
                <a:solidFill>
                  <a:schemeClr val="dk2"/>
                </a:solidFill>
              </a:defRPr>
            </a:lvl7pPr>
            <a:lvl8pPr lvl="7" rtl="0">
              <a:spcBef>
                <a:spcPts val="600"/>
              </a:spcBef>
              <a:spcAft>
                <a:spcPts val="0"/>
              </a:spcAft>
              <a:buNone/>
              <a:defRPr>
                <a:solidFill>
                  <a:schemeClr val="dk2"/>
                </a:solidFill>
              </a:defRPr>
            </a:lvl8pPr>
            <a:lvl9pPr lvl="8" rtl="0">
              <a:spcBef>
                <a:spcPts val="600"/>
              </a:spcBef>
              <a:spcAft>
                <a:spcPts val="0"/>
              </a:spcAft>
              <a:buNone/>
              <a:defRPr>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2">
  <p:cSld name="TITLE_AND_BODY_1">
    <p:spTree>
      <p:nvGrpSpPr>
        <p:cNvPr id="1" name="Shape 41"/>
        <p:cNvGrpSpPr/>
        <p:nvPr/>
      </p:nvGrpSpPr>
      <p:grpSpPr>
        <a:xfrm>
          <a:off x="0" y="0"/>
          <a:ext cx="0" cy="0"/>
          <a:chOff x="0" y="0"/>
          <a:chExt cx="0" cy="0"/>
        </a:xfrm>
      </p:grpSpPr>
      <p:sp>
        <p:nvSpPr>
          <p:cNvPr id="42" name="Google Shape;42;p11"/>
          <p:cNvSpPr txBox="1">
            <a:spLocks noGrp="1"/>
          </p:cNvSpPr>
          <p:nvPr>
            <p:ph type="sldNum" idx="12"/>
          </p:nvPr>
        </p:nvSpPr>
        <p:spPr>
          <a:xfrm>
            <a:off x="4437982" y="4878957"/>
            <a:ext cx="259200" cy="201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3 | Content – Header Only">
  <p:cSld name="TITLE_2_1_1_1_1_1_1_1_1_1_1_1_1_1_1_1_1_1_1_1_1_1_1_1_1">
    <p:bg>
      <p:bgPr>
        <a:solidFill>
          <a:srgbClr val="FFFFFF"/>
        </a:solidFill>
        <a:effectLst/>
      </p:bgPr>
    </p:bg>
    <p:spTree>
      <p:nvGrpSpPr>
        <p:cNvPr id="1" name="Shape 837"/>
        <p:cNvGrpSpPr/>
        <p:nvPr/>
      </p:nvGrpSpPr>
      <p:grpSpPr>
        <a:xfrm>
          <a:off x="0" y="0"/>
          <a:ext cx="0" cy="0"/>
          <a:chOff x="0" y="0"/>
          <a:chExt cx="0" cy="0"/>
        </a:xfrm>
      </p:grpSpPr>
      <p:cxnSp>
        <p:nvCxnSpPr>
          <p:cNvPr id="838" name="Google Shape;838;p10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839" name="Google Shape;839;p104"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840" name="Google Shape;840;p104"/>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3 | Content – Large Stat">
  <p:cSld name="TITLE_2_1_1_1_1_1_1_1_1_1_1_1_1_1_1_1_1_1_1_1_1_1_1_1_1_1">
    <p:bg>
      <p:bgPr>
        <a:solidFill>
          <a:srgbClr val="FFFFFF"/>
        </a:solidFill>
        <a:effectLst/>
      </p:bgPr>
    </p:bg>
    <p:spTree>
      <p:nvGrpSpPr>
        <p:cNvPr id="1" name="Shape 841"/>
        <p:cNvGrpSpPr/>
        <p:nvPr/>
      </p:nvGrpSpPr>
      <p:grpSpPr>
        <a:xfrm>
          <a:off x="0" y="0"/>
          <a:ext cx="0" cy="0"/>
          <a:chOff x="0" y="0"/>
          <a:chExt cx="0" cy="0"/>
        </a:xfrm>
      </p:grpSpPr>
      <p:sp>
        <p:nvSpPr>
          <p:cNvPr id="842" name="Google Shape;842;p105"/>
          <p:cNvSpPr/>
          <p:nvPr/>
        </p:nvSpPr>
        <p:spPr>
          <a:xfrm>
            <a:off x="239375" y="1360800"/>
            <a:ext cx="8665500" cy="3545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105"/>
          <p:cNvSpPr txBox="1">
            <a:spLocks noGrp="1"/>
          </p:cNvSpPr>
          <p:nvPr>
            <p:ph type="body" idx="1"/>
          </p:nvPr>
        </p:nvSpPr>
        <p:spPr>
          <a:xfrm>
            <a:off x="874800" y="1756200"/>
            <a:ext cx="7396200" cy="1425600"/>
          </a:xfrm>
          <a:prstGeom prst="rect">
            <a:avLst/>
          </a:prstGeom>
          <a:noFill/>
          <a:ln>
            <a:noFill/>
          </a:ln>
        </p:spPr>
        <p:txBody>
          <a:bodyPr spcFirstLastPara="1" wrap="square" lIns="0" tIns="0" rIns="0" bIns="0" anchor="t" anchorCtr="0">
            <a:noAutofit/>
          </a:bodyPr>
          <a:lstStyle>
            <a:lvl1pPr marL="457200" lvl="0" indent="-895350" algn="ctr" rtl="0">
              <a:lnSpc>
                <a:spcPct val="100000"/>
              </a:lnSpc>
              <a:spcBef>
                <a:spcPts val="0"/>
              </a:spcBef>
              <a:spcAft>
                <a:spcPts val="0"/>
              </a:spcAft>
              <a:buSzPts val="10500"/>
              <a:buChar char="●"/>
              <a:defRPr sz="10500">
                <a:solidFill>
                  <a:schemeClr val="dk2"/>
                </a:solidFill>
              </a:defRPr>
            </a:lvl1pPr>
            <a:lvl2pPr marL="914400" lvl="1" indent="-958850" algn="ctr" rtl="0">
              <a:lnSpc>
                <a:spcPct val="100000"/>
              </a:lnSpc>
              <a:spcBef>
                <a:spcPts val="0"/>
              </a:spcBef>
              <a:spcAft>
                <a:spcPts val="0"/>
              </a:spcAft>
              <a:buSzPts val="11500"/>
              <a:buChar char="●"/>
              <a:defRPr sz="11500">
                <a:solidFill>
                  <a:schemeClr val="dk2"/>
                </a:solidFill>
              </a:defRPr>
            </a:lvl2pPr>
            <a:lvl3pPr marL="1371600" lvl="2" indent="-958850" algn="ctr" rtl="0">
              <a:lnSpc>
                <a:spcPct val="100000"/>
              </a:lnSpc>
              <a:spcBef>
                <a:spcPts val="0"/>
              </a:spcBef>
              <a:spcAft>
                <a:spcPts val="0"/>
              </a:spcAft>
              <a:buSzPts val="11500"/>
              <a:buChar char="●"/>
              <a:defRPr sz="11500">
                <a:solidFill>
                  <a:schemeClr val="dk2"/>
                </a:solidFill>
              </a:defRPr>
            </a:lvl3pPr>
            <a:lvl4pPr marL="1828800" lvl="3" indent="-958850" algn="ctr" rtl="0">
              <a:lnSpc>
                <a:spcPct val="100000"/>
              </a:lnSpc>
              <a:spcBef>
                <a:spcPts val="0"/>
              </a:spcBef>
              <a:spcAft>
                <a:spcPts val="0"/>
              </a:spcAft>
              <a:buSzPts val="11500"/>
              <a:buChar char="●"/>
              <a:defRPr sz="11500">
                <a:solidFill>
                  <a:schemeClr val="dk2"/>
                </a:solidFill>
              </a:defRPr>
            </a:lvl4pPr>
            <a:lvl5pPr marL="2286000" lvl="4" indent="-958850" algn="ctr" rtl="0">
              <a:lnSpc>
                <a:spcPct val="100000"/>
              </a:lnSpc>
              <a:spcBef>
                <a:spcPts val="0"/>
              </a:spcBef>
              <a:spcAft>
                <a:spcPts val="0"/>
              </a:spcAft>
              <a:buSzPts val="11500"/>
              <a:buChar char="●"/>
              <a:defRPr sz="11500">
                <a:solidFill>
                  <a:schemeClr val="dk2"/>
                </a:solidFill>
              </a:defRPr>
            </a:lvl5pPr>
            <a:lvl6pPr marL="2743200" lvl="5" indent="-958850" algn="ctr" rtl="0">
              <a:lnSpc>
                <a:spcPct val="100000"/>
              </a:lnSpc>
              <a:spcBef>
                <a:spcPts val="0"/>
              </a:spcBef>
              <a:spcAft>
                <a:spcPts val="0"/>
              </a:spcAft>
              <a:buSzPts val="11500"/>
              <a:buChar char="●"/>
              <a:defRPr sz="11500">
                <a:solidFill>
                  <a:schemeClr val="dk2"/>
                </a:solidFill>
              </a:defRPr>
            </a:lvl6pPr>
            <a:lvl7pPr marL="3200400" lvl="6" indent="-958850" algn="ctr" rtl="0">
              <a:lnSpc>
                <a:spcPct val="100000"/>
              </a:lnSpc>
              <a:spcBef>
                <a:spcPts val="0"/>
              </a:spcBef>
              <a:spcAft>
                <a:spcPts val="0"/>
              </a:spcAft>
              <a:buSzPts val="11500"/>
              <a:buChar char="●"/>
              <a:defRPr sz="11500">
                <a:solidFill>
                  <a:schemeClr val="dk2"/>
                </a:solidFill>
              </a:defRPr>
            </a:lvl7pPr>
            <a:lvl8pPr marL="3657600" lvl="7" indent="-958850" algn="ctr" rtl="0">
              <a:lnSpc>
                <a:spcPct val="100000"/>
              </a:lnSpc>
              <a:spcBef>
                <a:spcPts val="0"/>
              </a:spcBef>
              <a:spcAft>
                <a:spcPts val="0"/>
              </a:spcAft>
              <a:buSzPts val="11500"/>
              <a:buChar char="●"/>
              <a:defRPr sz="11500">
                <a:solidFill>
                  <a:schemeClr val="dk2"/>
                </a:solidFill>
              </a:defRPr>
            </a:lvl8pPr>
            <a:lvl9pPr marL="4114800" lvl="8" indent="-958850" algn="ctr" rtl="0">
              <a:lnSpc>
                <a:spcPct val="100000"/>
              </a:lnSpc>
              <a:spcBef>
                <a:spcPts val="0"/>
              </a:spcBef>
              <a:spcAft>
                <a:spcPts val="0"/>
              </a:spcAft>
              <a:buSzPts val="11500"/>
              <a:buChar char="●"/>
              <a:defRPr sz="11500">
                <a:solidFill>
                  <a:schemeClr val="dk2"/>
                </a:solidFill>
              </a:defRPr>
            </a:lvl9pPr>
          </a:lstStyle>
          <a:p>
            <a:endParaRPr/>
          </a:p>
        </p:txBody>
      </p:sp>
      <p:cxnSp>
        <p:nvCxnSpPr>
          <p:cNvPr id="844" name="Google Shape;844;p10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845" name="Google Shape;845;p105"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846" name="Google Shape;846;p105"/>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847" name="Google Shape;847;p105"/>
          <p:cNvSpPr txBox="1">
            <a:spLocks noGrp="1"/>
          </p:cNvSpPr>
          <p:nvPr>
            <p:ph type="title"/>
          </p:nvPr>
        </p:nvSpPr>
        <p:spPr>
          <a:xfrm>
            <a:off x="239300" y="858900"/>
            <a:ext cx="64404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848" name="Google Shape;848;p105"/>
          <p:cNvSpPr txBox="1">
            <a:spLocks noGrp="1"/>
          </p:cNvSpPr>
          <p:nvPr>
            <p:ph type="body" idx="3"/>
          </p:nvPr>
        </p:nvSpPr>
        <p:spPr>
          <a:xfrm>
            <a:off x="2466000" y="3528600"/>
            <a:ext cx="4213800" cy="803400"/>
          </a:xfrm>
          <a:prstGeom prst="rect">
            <a:avLst/>
          </a:prstGeom>
          <a:noFill/>
          <a:ln>
            <a:noFill/>
          </a:ln>
        </p:spPr>
        <p:txBody>
          <a:bodyPr spcFirstLastPara="1" wrap="square" lIns="0" tIns="0" rIns="0" bIns="0" anchor="t" anchorCtr="0">
            <a:noAutofit/>
          </a:bodyPr>
          <a:lstStyle>
            <a:lvl1pPr marL="457200" lvl="0" indent="-298450" algn="ctr"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ctr"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ctr"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ctr"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ctr"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ctr"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ctr"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ctr"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ctr"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849" name="Google Shape;849;p105"/>
          <p:cNvSpPr txBox="1">
            <a:spLocks noGrp="1"/>
          </p:cNvSpPr>
          <p:nvPr>
            <p:ph type="body" idx="4"/>
          </p:nvPr>
        </p:nvSpPr>
        <p:spPr>
          <a:xfrm>
            <a:off x="6917400" y="858900"/>
            <a:ext cx="1987500" cy="357300"/>
          </a:xfrm>
          <a:prstGeom prst="rect">
            <a:avLst/>
          </a:prstGeom>
          <a:noFill/>
          <a:ln>
            <a:noFill/>
          </a:ln>
        </p:spPr>
        <p:txBody>
          <a:bodyPr spcFirstLastPara="1" wrap="square" lIns="0" tIns="0" rIns="0" bIns="0" anchor="t" anchorCtr="0">
            <a:noAutofit/>
          </a:bodyPr>
          <a:lstStyle>
            <a:lvl1pPr marL="457200" lvl="0" indent="-266700" algn="l" rtl="0">
              <a:lnSpc>
                <a:spcPct val="100000"/>
              </a:lnSpc>
              <a:spcBef>
                <a:spcPts val="0"/>
              </a:spcBef>
              <a:spcAft>
                <a:spcPts val="0"/>
              </a:spcAft>
              <a:buSzPts val="600"/>
              <a:buFont typeface="Inter"/>
              <a:buChar char="●"/>
              <a:defRPr sz="600">
                <a:latin typeface="Inter"/>
                <a:ea typeface="Inter"/>
                <a:cs typeface="Inter"/>
                <a:sym typeface="Inter"/>
              </a:defRPr>
            </a:lvl1pPr>
            <a:lvl2pPr marL="914400" lvl="1" indent="-266700" algn="l" rtl="0">
              <a:lnSpc>
                <a:spcPct val="100000"/>
              </a:lnSpc>
              <a:spcBef>
                <a:spcPts val="0"/>
              </a:spcBef>
              <a:spcAft>
                <a:spcPts val="0"/>
              </a:spcAft>
              <a:buSzPts val="600"/>
              <a:buFont typeface="Inter"/>
              <a:buChar char="●"/>
              <a:defRPr sz="600">
                <a:latin typeface="Inter"/>
                <a:ea typeface="Inter"/>
                <a:cs typeface="Inter"/>
                <a:sym typeface="Inter"/>
              </a:defRPr>
            </a:lvl2pPr>
            <a:lvl3pPr marL="1371600" lvl="2" indent="-266700" algn="l" rtl="0">
              <a:lnSpc>
                <a:spcPct val="100000"/>
              </a:lnSpc>
              <a:spcBef>
                <a:spcPts val="0"/>
              </a:spcBef>
              <a:spcAft>
                <a:spcPts val="0"/>
              </a:spcAft>
              <a:buSzPts val="600"/>
              <a:buFont typeface="Inter"/>
              <a:buChar char="●"/>
              <a:defRPr sz="600">
                <a:latin typeface="Inter"/>
                <a:ea typeface="Inter"/>
                <a:cs typeface="Inter"/>
                <a:sym typeface="Inter"/>
              </a:defRPr>
            </a:lvl3pPr>
            <a:lvl4pPr marL="1828800" lvl="3" indent="-266700" algn="l" rtl="0">
              <a:lnSpc>
                <a:spcPct val="100000"/>
              </a:lnSpc>
              <a:spcBef>
                <a:spcPts val="0"/>
              </a:spcBef>
              <a:spcAft>
                <a:spcPts val="0"/>
              </a:spcAft>
              <a:buSzPts val="600"/>
              <a:buFont typeface="Inter"/>
              <a:buChar char="●"/>
              <a:defRPr sz="600">
                <a:latin typeface="Inter"/>
                <a:ea typeface="Inter"/>
                <a:cs typeface="Inter"/>
                <a:sym typeface="Inter"/>
              </a:defRPr>
            </a:lvl4pPr>
            <a:lvl5pPr marL="2286000" lvl="4" indent="-266700" algn="l" rtl="0">
              <a:lnSpc>
                <a:spcPct val="100000"/>
              </a:lnSpc>
              <a:spcBef>
                <a:spcPts val="0"/>
              </a:spcBef>
              <a:spcAft>
                <a:spcPts val="0"/>
              </a:spcAft>
              <a:buSzPts val="600"/>
              <a:buFont typeface="Inter"/>
              <a:buChar char="●"/>
              <a:defRPr sz="600">
                <a:latin typeface="Inter"/>
                <a:ea typeface="Inter"/>
                <a:cs typeface="Inter"/>
                <a:sym typeface="Inter"/>
              </a:defRPr>
            </a:lvl5pPr>
            <a:lvl6pPr marL="2743200" lvl="5" indent="-266700" algn="l" rtl="0">
              <a:lnSpc>
                <a:spcPct val="100000"/>
              </a:lnSpc>
              <a:spcBef>
                <a:spcPts val="0"/>
              </a:spcBef>
              <a:spcAft>
                <a:spcPts val="0"/>
              </a:spcAft>
              <a:buSzPts val="600"/>
              <a:buFont typeface="Inter"/>
              <a:buChar char="●"/>
              <a:defRPr sz="600">
                <a:latin typeface="Inter"/>
                <a:ea typeface="Inter"/>
                <a:cs typeface="Inter"/>
                <a:sym typeface="Inter"/>
              </a:defRPr>
            </a:lvl6pPr>
            <a:lvl7pPr marL="3200400" lvl="6" indent="-266700" algn="l" rtl="0">
              <a:lnSpc>
                <a:spcPct val="100000"/>
              </a:lnSpc>
              <a:spcBef>
                <a:spcPts val="0"/>
              </a:spcBef>
              <a:spcAft>
                <a:spcPts val="0"/>
              </a:spcAft>
              <a:buSzPts val="600"/>
              <a:buFont typeface="Inter"/>
              <a:buChar char="●"/>
              <a:defRPr sz="600">
                <a:latin typeface="Inter"/>
                <a:ea typeface="Inter"/>
                <a:cs typeface="Inter"/>
                <a:sym typeface="Inter"/>
              </a:defRPr>
            </a:lvl7pPr>
            <a:lvl8pPr marL="3657600" lvl="7" indent="-266700" algn="l" rtl="0">
              <a:lnSpc>
                <a:spcPct val="100000"/>
              </a:lnSpc>
              <a:spcBef>
                <a:spcPts val="0"/>
              </a:spcBef>
              <a:spcAft>
                <a:spcPts val="0"/>
              </a:spcAft>
              <a:buSzPts val="600"/>
              <a:buFont typeface="Inter"/>
              <a:buChar char="●"/>
              <a:defRPr sz="600">
                <a:latin typeface="Inter"/>
                <a:ea typeface="Inter"/>
                <a:cs typeface="Inter"/>
                <a:sym typeface="Inter"/>
              </a:defRPr>
            </a:lvl8pPr>
            <a:lvl9pPr marL="4114800" lvl="8" indent="-266700" algn="l" rtl="0">
              <a:lnSpc>
                <a:spcPct val="100000"/>
              </a:lnSpc>
              <a:spcBef>
                <a:spcPts val="0"/>
              </a:spcBef>
              <a:spcAft>
                <a:spcPts val="0"/>
              </a:spcAft>
              <a:buSzPts val="600"/>
              <a:buFont typeface="Inter"/>
              <a:buChar char="●"/>
              <a:defRPr sz="600">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3 | Content – Text Only 1 Column">
  <p:cSld name="TITLE_2_1_1_1_1_1_1_1_1_1_1_1_1_1_1_1_1_1_1_1_1_1_1_1_1_1_1">
    <p:bg>
      <p:bgPr>
        <a:solidFill>
          <a:srgbClr val="FFFFFF"/>
        </a:solidFill>
        <a:effectLst/>
      </p:bgPr>
    </p:bg>
    <p:spTree>
      <p:nvGrpSpPr>
        <p:cNvPr id="1" name="Shape 850"/>
        <p:cNvGrpSpPr/>
        <p:nvPr/>
      </p:nvGrpSpPr>
      <p:grpSpPr>
        <a:xfrm>
          <a:off x="0" y="0"/>
          <a:ext cx="0" cy="0"/>
          <a:chOff x="0" y="0"/>
          <a:chExt cx="0" cy="0"/>
        </a:xfrm>
      </p:grpSpPr>
      <p:cxnSp>
        <p:nvCxnSpPr>
          <p:cNvPr id="851" name="Google Shape;851;p10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852" name="Google Shape;852;p106"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853" name="Google Shape;853;p106"/>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854" name="Google Shape;854;p106"/>
          <p:cNvSpPr txBox="1">
            <a:spLocks noGrp="1"/>
          </p:cNvSpPr>
          <p:nvPr>
            <p:ph type="body" idx="2"/>
          </p:nvPr>
        </p:nvSpPr>
        <p:spPr>
          <a:xfrm>
            <a:off x="239400" y="915600"/>
            <a:ext cx="8665500" cy="3990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lvl1pPr>
            <a:lvl2pPr marL="914400" lvl="1" indent="-349250" algn="l" rtl="0">
              <a:lnSpc>
                <a:spcPct val="100000"/>
              </a:lnSpc>
              <a:spcBef>
                <a:spcPts val="0"/>
              </a:spcBef>
              <a:spcAft>
                <a:spcPts val="0"/>
              </a:spcAft>
              <a:buSzPts val="1900"/>
              <a:buChar char="●"/>
              <a:defRPr sz="1900"/>
            </a:lvl2pPr>
            <a:lvl3pPr marL="1371600" lvl="2" indent="-349250" algn="l" rtl="0">
              <a:lnSpc>
                <a:spcPct val="100000"/>
              </a:lnSpc>
              <a:spcBef>
                <a:spcPts val="0"/>
              </a:spcBef>
              <a:spcAft>
                <a:spcPts val="0"/>
              </a:spcAft>
              <a:buSzPts val="1900"/>
              <a:buChar char="●"/>
              <a:defRPr sz="1900"/>
            </a:lvl3pPr>
            <a:lvl4pPr marL="1828800" lvl="3" indent="-349250" algn="l" rtl="0">
              <a:lnSpc>
                <a:spcPct val="100000"/>
              </a:lnSpc>
              <a:spcBef>
                <a:spcPts val="0"/>
              </a:spcBef>
              <a:spcAft>
                <a:spcPts val="0"/>
              </a:spcAft>
              <a:buSzPts val="1900"/>
              <a:buChar char="●"/>
              <a:defRPr sz="1900"/>
            </a:lvl4pPr>
            <a:lvl5pPr marL="2286000" lvl="4" indent="-349250" algn="l" rtl="0">
              <a:lnSpc>
                <a:spcPct val="100000"/>
              </a:lnSpc>
              <a:spcBef>
                <a:spcPts val="0"/>
              </a:spcBef>
              <a:spcAft>
                <a:spcPts val="0"/>
              </a:spcAft>
              <a:buSzPts val="1900"/>
              <a:buChar char="●"/>
              <a:defRPr sz="1900"/>
            </a:lvl5pPr>
            <a:lvl6pPr marL="2743200" lvl="5" indent="-349250" algn="l" rtl="0">
              <a:lnSpc>
                <a:spcPct val="100000"/>
              </a:lnSpc>
              <a:spcBef>
                <a:spcPts val="0"/>
              </a:spcBef>
              <a:spcAft>
                <a:spcPts val="0"/>
              </a:spcAft>
              <a:buSzPts val="1900"/>
              <a:buChar char="●"/>
              <a:defRPr sz="1900"/>
            </a:lvl6pPr>
            <a:lvl7pPr marL="3200400" lvl="6" indent="-349250" algn="l" rtl="0">
              <a:lnSpc>
                <a:spcPct val="100000"/>
              </a:lnSpc>
              <a:spcBef>
                <a:spcPts val="0"/>
              </a:spcBef>
              <a:spcAft>
                <a:spcPts val="0"/>
              </a:spcAft>
              <a:buSzPts val="1900"/>
              <a:buChar char="●"/>
              <a:defRPr sz="1900"/>
            </a:lvl7pPr>
            <a:lvl8pPr marL="3657600" lvl="7" indent="-349250" algn="l" rtl="0">
              <a:lnSpc>
                <a:spcPct val="100000"/>
              </a:lnSpc>
              <a:spcBef>
                <a:spcPts val="0"/>
              </a:spcBef>
              <a:spcAft>
                <a:spcPts val="0"/>
              </a:spcAft>
              <a:buSzPts val="1900"/>
              <a:buChar char="●"/>
              <a:defRPr sz="1900"/>
            </a:lvl8pPr>
            <a:lvl9pPr marL="4114800" lvl="8" indent="-349250" algn="l" rtl="0">
              <a:lnSpc>
                <a:spcPct val="100000"/>
              </a:lnSpc>
              <a:spcBef>
                <a:spcPts val="0"/>
              </a:spcBef>
              <a:spcAft>
                <a:spcPts val="0"/>
              </a:spcAft>
              <a:buSzPts val="1900"/>
              <a:buChar char="●"/>
              <a:defRPr sz="1900"/>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3 | Content – Text Only 2 Column">
  <p:cSld name="TITLE_2_1_1_1_1_1_1_1_1_1_1_1_1_1_1_1_1_1_1_1_1_1_1_1_1_1_1_1">
    <p:bg>
      <p:bgPr>
        <a:solidFill>
          <a:srgbClr val="FFFFFF"/>
        </a:solidFill>
        <a:effectLst/>
      </p:bgPr>
    </p:bg>
    <p:spTree>
      <p:nvGrpSpPr>
        <p:cNvPr id="1" name="Shape 855"/>
        <p:cNvGrpSpPr/>
        <p:nvPr/>
      </p:nvGrpSpPr>
      <p:grpSpPr>
        <a:xfrm>
          <a:off x="0" y="0"/>
          <a:ext cx="0" cy="0"/>
          <a:chOff x="0" y="0"/>
          <a:chExt cx="0" cy="0"/>
        </a:xfrm>
      </p:grpSpPr>
      <p:cxnSp>
        <p:nvCxnSpPr>
          <p:cNvPr id="856" name="Google Shape;856;p10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857" name="Google Shape;857;p107"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858" name="Google Shape;858;p107"/>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859" name="Google Shape;859;p107"/>
          <p:cNvSpPr txBox="1">
            <a:spLocks noGrp="1"/>
          </p:cNvSpPr>
          <p:nvPr>
            <p:ph type="body" idx="2"/>
          </p:nvPr>
        </p:nvSpPr>
        <p:spPr>
          <a:xfrm>
            <a:off x="239400" y="915600"/>
            <a:ext cx="4213800" cy="39903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860" name="Google Shape;860;p107"/>
          <p:cNvSpPr txBox="1">
            <a:spLocks noGrp="1"/>
          </p:cNvSpPr>
          <p:nvPr>
            <p:ph type="body" idx="3"/>
          </p:nvPr>
        </p:nvSpPr>
        <p:spPr>
          <a:xfrm>
            <a:off x="4690800" y="915600"/>
            <a:ext cx="4213800" cy="39903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900"/>
              </a:spcBef>
              <a:spcAft>
                <a:spcPts val="0"/>
              </a:spcAft>
              <a:buSzPts val="1500"/>
              <a:buChar char="●"/>
              <a:defRPr/>
            </a:lvl2pPr>
            <a:lvl3pPr marL="1371600" lvl="2" indent="-323850" algn="l" rtl="0">
              <a:lnSpc>
                <a:spcPct val="100000"/>
              </a:lnSpc>
              <a:spcBef>
                <a:spcPts val="900"/>
              </a:spcBef>
              <a:spcAft>
                <a:spcPts val="0"/>
              </a:spcAft>
              <a:buSzPts val="1500"/>
              <a:buChar char="●"/>
              <a:defRPr/>
            </a:lvl3pPr>
            <a:lvl4pPr marL="1828800" lvl="3" indent="-323850" algn="l" rtl="0">
              <a:lnSpc>
                <a:spcPct val="100000"/>
              </a:lnSpc>
              <a:spcBef>
                <a:spcPts val="900"/>
              </a:spcBef>
              <a:spcAft>
                <a:spcPts val="0"/>
              </a:spcAft>
              <a:buSzPts val="1500"/>
              <a:buChar char="●"/>
              <a:defRPr/>
            </a:lvl4pPr>
            <a:lvl5pPr marL="2286000" lvl="4" indent="-323850" algn="l" rtl="0">
              <a:lnSpc>
                <a:spcPct val="100000"/>
              </a:lnSpc>
              <a:spcBef>
                <a:spcPts val="900"/>
              </a:spcBef>
              <a:spcAft>
                <a:spcPts val="0"/>
              </a:spcAft>
              <a:buSzPts val="1500"/>
              <a:buChar char="●"/>
              <a:defRPr/>
            </a:lvl5pPr>
            <a:lvl6pPr marL="2743200" lvl="5" indent="-323850" algn="l" rtl="0">
              <a:lnSpc>
                <a:spcPct val="100000"/>
              </a:lnSpc>
              <a:spcBef>
                <a:spcPts val="900"/>
              </a:spcBef>
              <a:spcAft>
                <a:spcPts val="0"/>
              </a:spcAft>
              <a:buSzPts val="1500"/>
              <a:buChar char="●"/>
              <a:defRPr/>
            </a:lvl6pPr>
            <a:lvl7pPr marL="3200400" lvl="6" indent="-323850" algn="l" rtl="0">
              <a:lnSpc>
                <a:spcPct val="100000"/>
              </a:lnSpc>
              <a:spcBef>
                <a:spcPts val="900"/>
              </a:spcBef>
              <a:spcAft>
                <a:spcPts val="0"/>
              </a:spcAft>
              <a:buSzPts val="1500"/>
              <a:buChar char="●"/>
              <a:defRPr/>
            </a:lvl7pPr>
            <a:lvl8pPr marL="3657600" lvl="7" indent="-323850" algn="l" rtl="0">
              <a:lnSpc>
                <a:spcPct val="100000"/>
              </a:lnSpc>
              <a:spcBef>
                <a:spcPts val="900"/>
              </a:spcBef>
              <a:spcAft>
                <a:spcPts val="0"/>
              </a:spcAft>
              <a:buSzPts val="1500"/>
              <a:buChar char="●"/>
              <a:defRPr/>
            </a:lvl8pPr>
            <a:lvl9pPr marL="4114800" lvl="8" indent="-323850" algn="l" rtl="0">
              <a:lnSpc>
                <a:spcPct val="100000"/>
              </a:lnSpc>
              <a:spcBef>
                <a:spcPts val="900"/>
              </a:spcBef>
              <a:spcAft>
                <a:spcPts val="900"/>
              </a:spcAft>
              <a:buSzPts val="1500"/>
              <a:buChar char="●"/>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3 | Content – Blank">
  <p:cSld name="TITLE_2_1_1_1_1_1_1_1_1_1_1_1_1_1_1_1_1_1_1_1_1_1_1_1_1_1_1_1_1">
    <p:bg>
      <p:bgPr>
        <a:solidFill>
          <a:srgbClr val="FFFFFF"/>
        </a:solidFill>
        <a:effectLst/>
      </p:bgPr>
    </p:bg>
    <p:spTree>
      <p:nvGrpSpPr>
        <p:cNvPr id="1" name="Shape 861"/>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4 | End - Back Cover White">
  <p:cSld name="TITLE_2_1_1_1_1_1_1_1_1_1_1_1_1_1_1_1_1_1_1_1_1_1_1_1_1_1_1_1_1_1">
    <p:bg>
      <p:bgPr>
        <a:solidFill>
          <a:srgbClr val="FFFFFF"/>
        </a:solidFill>
        <a:effectLst/>
      </p:bgPr>
    </p:bg>
    <p:spTree>
      <p:nvGrpSpPr>
        <p:cNvPr id="1" name="Shape 862"/>
        <p:cNvGrpSpPr/>
        <p:nvPr/>
      </p:nvGrpSpPr>
      <p:grpSpPr>
        <a:xfrm>
          <a:off x="0" y="0"/>
          <a:ext cx="0" cy="0"/>
          <a:chOff x="0" y="0"/>
          <a:chExt cx="0" cy="0"/>
        </a:xfrm>
      </p:grpSpPr>
      <p:pic>
        <p:nvPicPr>
          <p:cNvPr id="863" name="Google Shape;863;p109"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cxnSp>
        <p:nvCxnSpPr>
          <p:cNvPr id="864" name="Google Shape;864;p109"/>
          <p:cNvCxnSpPr/>
          <p:nvPr/>
        </p:nvCxnSpPr>
        <p:spPr>
          <a:xfrm>
            <a:off x="239299" y="714400"/>
            <a:ext cx="8665500" cy="0"/>
          </a:xfrm>
          <a:prstGeom prst="straightConnector1">
            <a:avLst/>
          </a:prstGeom>
          <a:noFill/>
          <a:ln w="9525" cap="flat" cmpd="sng">
            <a:solidFill>
              <a:srgbClr val="222222"/>
            </a:solidFill>
            <a:prstDash val="solid"/>
            <a:miter lim="400000"/>
            <a:headEnd type="none" w="sm" len="sm"/>
            <a:tailEnd type="none" w="sm" len="sm"/>
          </a:ln>
        </p:spPr>
      </p:cxnSp>
      <p:pic>
        <p:nvPicPr>
          <p:cNvPr id="865" name="Google Shape;865;p109" descr="Image"/>
          <p:cNvPicPr preferRelativeResize="0"/>
          <p:nvPr/>
        </p:nvPicPr>
        <p:blipFill rotWithShape="1">
          <a:blip r:embed="rId3">
            <a:alphaModFix/>
          </a:blip>
          <a:srcRect r="23047" b="13889"/>
          <a:stretch/>
        </p:blipFill>
        <p:spPr>
          <a:xfrm>
            <a:off x="2477135" y="1141986"/>
            <a:ext cx="6668350" cy="3998784"/>
          </a:xfrm>
          <a:prstGeom prst="rect">
            <a:avLst/>
          </a:prstGeom>
          <a:noFill/>
          <a:ln>
            <a:noFill/>
          </a:ln>
        </p:spPr>
      </p:pic>
      <p:sp>
        <p:nvSpPr>
          <p:cNvPr id="866" name="Google Shape;866;p109"/>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3800"/>
              <a:buNone/>
              <a:defRPr sz="38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867" name="Google Shape;867;p109"/>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SzPts val="1100"/>
              <a:buNone/>
              <a:defRPr sz="1100" b="1"/>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868" name="Google Shape;868;p109"/>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4 | End - Back Cover Blue">
  <p:cSld name="TITLE_2_1_2">
    <p:bg>
      <p:bgPr>
        <a:solidFill>
          <a:schemeClr val="accent1"/>
        </a:solidFill>
        <a:effectLst/>
      </p:bgPr>
    </p:bg>
    <p:spTree>
      <p:nvGrpSpPr>
        <p:cNvPr id="1" name="Shape 869"/>
        <p:cNvGrpSpPr/>
        <p:nvPr/>
      </p:nvGrpSpPr>
      <p:grpSpPr>
        <a:xfrm>
          <a:off x="0" y="0"/>
          <a:ext cx="0" cy="0"/>
          <a:chOff x="0" y="0"/>
          <a:chExt cx="0" cy="0"/>
        </a:xfrm>
      </p:grpSpPr>
      <p:cxnSp>
        <p:nvCxnSpPr>
          <p:cNvPr id="870" name="Google Shape;870;p110"/>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pic>
        <p:nvPicPr>
          <p:cNvPr id="871" name="Google Shape;871;p110" descr="Image"/>
          <p:cNvPicPr preferRelativeResize="0"/>
          <p:nvPr/>
        </p:nvPicPr>
        <p:blipFill rotWithShape="1">
          <a:blip r:embed="rId2">
            <a:alphaModFix/>
          </a:blip>
          <a:srcRect r="23047" b="13889"/>
          <a:stretch/>
        </p:blipFill>
        <p:spPr>
          <a:xfrm>
            <a:off x="2477135" y="1141986"/>
            <a:ext cx="6668350" cy="3998784"/>
          </a:xfrm>
          <a:prstGeom prst="rect">
            <a:avLst/>
          </a:prstGeom>
          <a:noFill/>
          <a:ln>
            <a:noFill/>
          </a:ln>
        </p:spPr>
      </p:pic>
      <p:sp>
        <p:nvSpPr>
          <p:cNvPr id="872" name="Google Shape;872;p110"/>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873" name="Google Shape;873;p110"/>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SzPts val="1500"/>
              <a:buNone/>
              <a:defRPr/>
            </a:lvl2pPr>
            <a:lvl3pPr lvl="2" algn="l" rtl="0">
              <a:lnSpc>
                <a:spcPct val="115000"/>
              </a:lnSpc>
              <a:spcBef>
                <a:spcPts val="0"/>
              </a:spcBef>
              <a:spcAft>
                <a:spcPts val="0"/>
              </a:spcAft>
              <a:buSzPts val="1500"/>
              <a:buNone/>
              <a:defRPr/>
            </a:lvl3pPr>
            <a:lvl4pPr lvl="3" algn="l" rtl="0">
              <a:lnSpc>
                <a:spcPct val="115000"/>
              </a:lnSpc>
              <a:spcBef>
                <a:spcPts val="0"/>
              </a:spcBef>
              <a:spcAft>
                <a:spcPts val="0"/>
              </a:spcAft>
              <a:buSzPts val="1500"/>
              <a:buNone/>
              <a:defRPr/>
            </a:lvl4pPr>
            <a:lvl5pPr lvl="4" algn="l" rtl="0">
              <a:lnSpc>
                <a:spcPct val="115000"/>
              </a:lnSpc>
              <a:spcBef>
                <a:spcPts val="0"/>
              </a:spcBef>
              <a:spcAft>
                <a:spcPts val="0"/>
              </a:spcAft>
              <a:buSzPts val="1500"/>
              <a:buNone/>
              <a:defRPr/>
            </a:lvl5pPr>
            <a:lvl6pPr lvl="5" algn="l" rtl="0">
              <a:lnSpc>
                <a:spcPct val="115000"/>
              </a:lnSpc>
              <a:spcBef>
                <a:spcPts val="0"/>
              </a:spcBef>
              <a:spcAft>
                <a:spcPts val="0"/>
              </a:spcAft>
              <a:buSzPts val="1500"/>
              <a:buNone/>
              <a:defRPr/>
            </a:lvl6pPr>
            <a:lvl7pPr lvl="6" algn="l" rtl="0">
              <a:lnSpc>
                <a:spcPct val="115000"/>
              </a:lnSpc>
              <a:spcBef>
                <a:spcPts val="0"/>
              </a:spcBef>
              <a:spcAft>
                <a:spcPts val="0"/>
              </a:spcAft>
              <a:buSzPts val="1500"/>
              <a:buNone/>
              <a:defRPr/>
            </a:lvl7pPr>
            <a:lvl8pPr lvl="7" algn="l" rtl="0">
              <a:lnSpc>
                <a:spcPct val="115000"/>
              </a:lnSpc>
              <a:spcBef>
                <a:spcPts val="0"/>
              </a:spcBef>
              <a:spcAft>
                <a:spcPts val="0"/>
              </a:spcAft>
              <a:buSzPts val="1500"/>
              <a:buNone/>
              <a:defRPr/>
            </a:lvl8pPr>
            <a:lvl9pPr lvl="8" algn="l" rtl="0">
              <a:lnSpc>
                <a:spcPct val="115000"/>
              </a:lnSpc>
              <a:spcBef>
                <a:spcPts val="0"/>
              </a:spcBef>
              <a:spcAft>
                <a:spcPts val="0"/>
              </a:spcAft>
              <a:buSzPts val="1500"/>
              <a:buNone/>
              <a:defRPr/>
            </a:lvl9pPr>
          </a:lstStyle>
          <a:p>
            <a:endParaRPr/>
          </a:p>
        </p:txBody>
      </p:sp>
      <p:pic>
        <p:nvPicPr>
          <p:cNvPr id="874" name="Google Shape;874;p110" descr="Image"/>
          <p:cNvPicPr preferRelativeResize="0"/>
          <p:nvPr/>
        </p:nvPicPr>
        <p:blipFill rotWithShape="1">
          <a:blip r:embed="rId3">
            <a:alphaModFix/>
          </a:blip>
          <a:srcRect/>
          <a:stretch/>
        </p:blipFill>
        <p:spPr>
          <a:xfrm>
            <a:off x="7855996" y="237170"/>
            <a:ext cx="1075690" cy="357188"/>
          </a:xfrm>
          <a:prstGeom prst="rect">
            <a:avLst/>
          </a:prstGeom>
          <a:noFill/>
          <a:ln>
            <a:noFill/>
          </a:ln>
        </p:spPr>
      </p:pic>
      <p:sp>
        <p:nvSpPr>
          <p:cNvPr id="875" name="Google Shape;875;p110"/>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4 | End - Back Cover Orange">
  <p:cSld name="TITLE_2_2">
    <p:bg>
      <p:bgPr>
        <a:solidFill>
          <a:schemeClr val="lt2"/>
        </a:solidFill>
        <a:effectLst/>
      </p:bgPr>
    </p:bg>
    <p:spTree>
      <p:nvGrpSpPr>
        <p:cNvPr id="1" name="Shape 876"/>
        <p:cNvGrpSpPr/>
        <p:nvPr/>
      </p:nvGrpSpPr>
      <p:grpSpPr>
        <a:xfrm>
          <a:off x="0" y="0"/>
          <a:ext cx="0" cy="0"/>
          <a:chOff x="0" y="0"/>
          <a:chExt cx="0" cy="0"/>
        </a:xfrm>
      </p:grpSpPr>
      <p:cxnSp>
        <p:nvCxnSpPr>
          <p:cNvPr id="877" name="Google Shape;877;p111"/>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878" name="Google Shape;878;p111"/>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879" name="Google Shape;879;p111"/>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SzPts val="1500"/>
              <a:buNone/>
              <a:defRPr/>
            </a:lvl2pPr>
            <a:lvl3pPr lvl="2" algn="l" rtl="0">
              <a:lnSpc>
                <a:spcPct val="115000"/>
              </a:lnSpc>
              <a:spcBef>
                <a:spcPts val="0"/>
              </a:spcBef>
              <a:spcAft>
                <a:spcPts val="0"/>
              </a:spcAft>
              <a:buSzPts val="1500"/>
              <a:buNone/>
              <a:defRPr/>
            </a:lvl3pPr>
            <a:lvl4pPr lvl="3" algn="l" rtl="0">
              <a:lnSpc>
                <a:spcPct val="115000"/>
              </a:lnSpc>
              <a:spcBef>
                <a:spcPts val="0"/>
              </a:spcBef>
              <a:spcAft>
                <a:spcPts val="0"/>
              </a:spcAft>
              <a:buSzPts val="1500"/>
              <a:buNone/>
              <a:defRPr/>
            </a:lvl4pPr>
            <a:lvl5pPr lvl="4" algn="l" rtl="0">
              <a:lnSpc>
                <a:spcPct val="115000"/>
              </a:lnSpc>
              <a:spcBef>
                <a:spcPts val="0"/>
              </a:spcBef>
              <a:spcAft>
                <a:spcPts val="0"/>
              </a:spcAft>
              <a:buSzPts val="1500"/>
              <a:buNone/>
              <a:defRPr/>
            </a:lvl5pPr>
            <a:lvl6pPr lvl="5" algn="l" rtl="0">
              <a:lnSpc>
                <a:spcPct val="115000"/>
              </a:lnSpc>
              <a:spcBef>
                <a:spcPts val="0"/>
              </a:spcBef>
              <a:spcAft>
                <a:spcPts val="0"/>
              </a:spcAft>
              <a:buSzPts val="1500"/>
              <a:buNone/>
              <a:defRPr/>
            </a:lvl6pPr>
            <a:lvl7pPr lvl="6" algn="l" rtl="0">
              <a:lnSpc>
                <a:spcPct val="115000"/>
              </a:lnSpc>
              <a:spcBef>
                <a:spcPts val="0"/>
              </a:spcBef>
              <a:spcAft>
                <a:spcPts val="0"/>
              </a:spcAft>
              <a:buSzPts val="1500"/>
              <a:buNone/>
              <a:defRPr/>
            </a:lvl7pPr>
            <a:lvl8pPr lvl="7" algn="l" rtl="0">
              <a:lnSpc>
                <a:spcPct val="115000"/>
              </a:lnSpc>
              <a:spcBef>
                <a:spcPts val="0"/>
              </a:spcBef>
              <a:spcAft>
                <a:spcPts val="0"/>
              </a:spcAft>
              <a:buSzPts val="1500"/>
              <a:buNone/>
              <a:defRPr/>
            </a:lvl8pPr>
            <a:lvl9pPr lvl="8" algn="l" rtl="0">
              <a:lnSpc>
                <a:spcPct val="115000"/>
              </a:lnSpc>
              <a:spcBef>
                <a:spcPts val="0"/>
              </a:spcBef>
              <a:spcAft>
                <a:spcPts val="0"/>
              </a:spcAft>
              <a:buSzPts val="1500"/>
              <a:buNone/>
              <a:defRPr/>
            </a:lvl9pPr>
          </a:lstStyle>
          <a:p>
            <a:endParaRPr/>
          </a:p>
        </p:txBody>
      </p:sp>
      <p:pic>
        <p:nvPicPr>
          <p:cNvPr id="880" name="Google Shape;880;p111"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pic>
        <p:nvPicPr>
          <p:cNvPr id="881" name="Google Shape;881;p111" descr="Image"/>
          <p:cNvPicPr preferRelativeResize="0"/>
          <p:nvPr/>
        </p:nvPicPr>
        <p:blipFill rotWithShape="1">
          <a:blip r:embed="rId3">
            <a:alphaModFix/>
          </a:blip>
          <a:srcRect r="23047" b="13859"/>
          <a:stretch/>
        </p:blipFill>
        <p:spPr>
          <a:xfrm>
            <a:off x="2477222" y="1142251"/>
            <a:ext cx="6668350" cy="4000295"/>
          </a:xfrm>
          <a:prstGeom prst="rect">
            <a:avLst/>
          </a:prstGeom>
          <a:noFill/>
          <a:ln>
            <a:noFill/>
          </a:ln>
        </p:spPr>
      </p:pic>
      <p:sp>
        <p:nvSpPr>
          <p:cNvPr id="882" name="Google Shape;882;p111"/>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Blank 1">
  <p:cSld name="BLANK_3">
    <p:spTree>
      <p:nvGrpSpPr>
        <p:cNvPr id="1" name="Shape 883"/>
        <p:cNvGrpSpPr/>
        <p:nvPr/>
      </p:nvGrpSpPr>
      <p:grpSpPr>
        <a:xfrm>
          <a:off x="0" y="0"/>
          <a:ext cx="0" cy="0"/>
          <a:chOff x="0" y="0"/>
          <a:chExt cx="0" cy="0"/>
        </a:xfrm>
      </p:grpSpPr>
      <p:sp>
        <p:nvSpPr>
          <p:cNvPr id="884" name="Google Shape;884;p112"/>
          <p:cNvSpPr txBox="1">
            <a:spLocks noGrp="1"/>
          </p:cNvSpPr>
          <p:nvPr>
            <p:ph type="ftr" idx="11"/>
          </p:nvPr>
        </p:nvSpPr>
        <p:spPr>
          <a:xfrm>
            <a:off x="4570412" y="4767262"/>
            <a:ext cx="3656100" cy="2745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A9AFA9"/>
              </a:buClr>
              <a:buSzPts val="1400"/>
              <a:buFont typeface="Open Sans"/>
              <a:buNone/>
              <a:defRPr sz="800" b="0" i="0" u="none" strike="noStrike" cap="none">
                <a:solidFill>
                  <a:srgbClr val="A9AFA9"/>
                </a:solidFill>
                <a:latin typeface="Open Sans"/>
                <a:ea typeface="Open Sans"/>
                <a:cs typeface="Open Sans"/>
                <a:sym typeface="Open Sans"/>
              </a:defRPr>
            </a:lvl1pPr>
            <a:lvl2pPr marL="457200" marR="0" lvl="1"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885" name="Google Shape;885;p1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6"/>
        <p:cNvGrpSpPr/>
        <p:nvPr/>
      </p:nvGrpSpPr>
      <p:grpSpPr>
        <a:xfrm>
          <a:off x="0" y="0"/>
          <a:ext cx="0" cy="0"/>
          <a:chOff x="0" y="0"/>
          <a:chExt cx="0" cy="0"/>
        </a:xfrm>
      </p:grpSpPr>
      <p:sp>
        <p:nvSpPr>
          <p:cNvPr id="887" name="Google Shape;887;p113"/>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8" name="Google Shape;888;p1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Slide">
  <p:cSld name="TITLE_1">
    <p:spTree>
      <p:nvGrpSpPr>
        <p:cNvPr id="1" name="Shape 43"/>
        <p:cNvGrpSpPr/>
        <p:nvPr/>
      </p:nvGrpSpPr>
      <p:grpSpPr>
        <a:xfrm>
          <a:off x="0" y="0"/>
          <a:ext cx="0" cy="0"/>
          <a:chOff x="0" y="0"/>
          <a:chExt cx="0" cy="0"/>
        </a:xfrm>
      </p:grpSpPr>
      <p:sp>
        <p:nvSpPr>
          <p:cNvPr id="44" name="Google Shape;44;p12"/>
          <p:cNvSpPr txBox="1">
            <a:spLocks noGrp="1"/>
          </p:cNvSpPr>
          <p:nvPr>
            <p:ph type="ctrTitle"/>
          </p:nvPr>
        </p:nvSpPr>
        <p:spPr>
          <a:xfrm>
            <a:off x="381001" y="2572359"/>
            <a:ext cx="8380500" cy="11025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SzPts val="2900"/>
              <a:buNone/>
              <a:defRPr sz="3200" b="0" i="0" u="none" strike="noStrike" cap="none">
                <a:solidFill>
                  <a:schemeClr val="accent1"/>
                </a:solidFill>
                <a:latin typeface="Open Sans Light"/>
                <a:ea typeface="Open Sans Light"/>
                <a:cs typeface="Open Sans Light"/>
                <a:sym typeface="Open Sans Light"/>
              </a:defRPr>
            </a:lvl1pPr>
            <a:lvl2pPr marL="0" marR="0" lvl="1" indent="0" algn="l" rtl="0">
              <a:lnSpc>
                <a:spcPct val="120000"/>
              </a:lnSpc>
              <a:spcBef>
                <a:spcPts val="0"/>
              </a:spcBef>
              <a:spcAft>
                <a:spcPts val="0"/>
              </a:spcAft>
              <a:buSzPts val="3600"/>
              <a:buNone/>
              <a:defRPr sz="3200" b="0" i="0" u="none" strike="noStrike" cap="none">
                <a:solidFill>
                  <a:schemeClr val="accent1"/>
                </a:solidFill>
                <a:latin typeface="Open Sans Light"/>
                <a:ea typeface="Open Sans Light"/>
                <a:cs typeface="Open Sans Light"/>
                <a:sym typeface="Open Sans Light"/>
              </a:defRPr>
            </a:lvl2pPr>
            <a:lvl3pPr marL="0" marR="0" lvl="2" indent="0" algn="l" rtl="0">
              <a:lnSpc>
                <a:spcPct val="120000"/>
              </a:lnSpc>
              <a:spcBef>
                <a:spcPts val="0"/>
              </a:spcBef>
              <a:spcAft>
                <a:spcPts val="0"/>
              </a:spcAft>
              <a:buSzPts val="3600"/>
              <a:buNone/>
              <a:defRPr sz="3200" b="0" i="0" u="none" strike="noStrike" cap="none">
                <a:solidFill>
                  <a:schemeClr val="accent1"/>
                </a:solidFill>
                <a:latin typeface="Open Sans Light"/>
                <a:ea typeface="Open Sans Light"/>
                <a:cs typeface="Open Sans Light"/>
                <a:sym typeface="Open Sans Light"/>
              </a:defRPr>
            </a:lvl3pPr>
            <a:lvl4pPr marL="0" marR="0" lvl="3" indent="0" algn="l" rtl="0">
              <a:lnSpc>
                <a:spcPct val="120000"/>
              </a:lnSpc>
              <a:spcBef>
                <a:spcPts val="0"/>
              </a:spcBef>
              <a:spcAft>
                <a:spcPts val="0"/>
              </a:spcAft>
              <a:buSzPts val="3600"/>
              <a:buNone/>
              <a:defRPr sz="3200" b="0" i="0" u="none" strike="noStrike" cap="none">
                <a:solidFill>
                  <a:schemeClr val="accent1"/>
                </a:solidFill>
                <a:latin typeface="Open Sans Light"/>
                <a:ea typeface="Open Sans Light"/>
                <a:cs typeface="Open Sans Light"/>
                <a:sym typeface="Open Sans Light"/>
              </a:defRPr>
            </a:lvl4pPr>
            <a:lvl5pPr marL="0" marR="0" lvl="4" indent="0" algn="l" rtl="0">
              <a:lnSpc>
                <a:spcPct val="120000"/>
              </a:lnSpc>
              <a:spcBef>
                <a:spcPts val="0"/>
              </a:spcBef>
              <a:spcAft>
                <a:spcPts val="0"/>
              </a:spcAft>
              <a:buSzPts val="3600"/>
              <a:buNone/>
              <a:defRPr sz="3200" b="0" i="0" u="none" strike="noStrike" cap="none">
                <a:solidFill>
                  <a:schemeClr val="accent1"/>
                </a:solidFill>
                <a:latin typeface="Open Sans Light"/>
                <a:ea typeface="Open Sans Light"/>
                <a:cs typeface="Open Sans Light"/>
                <a:sym typeface="Open Sans Light"/>
              </a:defRPr>
            </a:lvl5pPr>
            <a:lvl6pPr marL="457200" marR="0" lvl="5" indent="0" algn="l" rtl="0">
              <a:spcBef>
                <a:spcPts val="0"/>
              </a:spcBef>
              <a:spcAft>
                <a:spcPts val="0"/>
              </a:spcAft>
              <a:buSzPts val="3600"/>
              <a:buNone/>
              <a:defRPr sz="3200" b="0" i="0" u="none" strike="noStrike" cap="none">
                <a:solidFill>
                  <a:schemeClr val="accent1"/>
                </a:solidFill>
                <a:latin typeface="Open Sans Light"/>
                <a:ea typeface="Open Sans Light"/>
                <a:cs typeface="Open Sans Light"/>
                <a:sym typeface="Open Sans Light"/>
              </a:defRPr>
            </a:lvl6pPr>
            <a:lvl7pPr marL="914400" marR="0" lvl="6" indent="0" algn="l" rtl="0">
              <a:spcBef>
                <a:spcPts val="0"/>
              </a:spcBef>
              <a:spcAft>
                <a:spcPts val="0"/>
              </a:spcAft>
              <a:buSzPts val="3600"/>
              <a:buNone/>
              <a:defRPr sz="3200" b="0" i="0" u="none" strike="noStrike" cap="none">
                <a:solidFill>
                  <a:schemeClr val="accent1"/>
                </a:solidFill>
                <a:latin typeface="Open Sans Light"/>
                <a:ea typeface="Open Sans Light"/>
                <a:cs typeface="Open Sans Light"/>
                <a:sym typeface="Open Sans Light"/>
              </a:defRPr>
            </a:lvl7pPr>
            <a:lvl8pPr marL="1371600" marR="0" lvl="7" indent="0" algn="l" rtl="0">
              <a:spcBef>
                <a:spcPts val="0"/>
              </a:spcBef>
              <a:spcAft>
                <a:spcPts val="0"/>
              </a:spcAft>
              <a:buSzPts val="3600"/>
              <a:buNone/>
              <a:defRPr sz="3200" b="0" i="0" u="none" strike="noStrike" cap="none">
                <a:solidFill>
                  <a:schemeClr val="accent1"/>
                </a:solidFill>
                <a:latin typeface="Open Sans Light"/>
                <a:ea typeface="Open Sans Light"/>
                <a:cs typeface="Open Sans Light"/>
                <a:sym typeface="Open Sans Light"/>
              </a:defRPr>
            </a:lvl8pPr>
            <a:lvl9pPr marL="1828800" marR="0" lvl="8" indent="0" algn="l" rtl="0">
              <a:spcBef>
                <a:spcPts val="0"/>
              </a:spcBef>
              <a:spcAft>
                <a:spcPts val="0"/>
              </a:spcAft>
              <a:buSzPts val="3600"/>
              <a:buNone/>
              <a:defRPr sz="3200" b="0" i="0" u="none" strike="noStrike" cap="none">
                <a:solidFill>
                  <a:schemeClr val="accent1"/>
                </a:solidFill>
                <a:latin typeface="Open Sans Light"/>
                <a:ea typeface="Open Sans Light"/>
                <a:cs typeface="Open Sans Light"/>
                <a:sym typeface="Open Sans Light"/>
              </a:defRPr>
            </a:lvl9pPr>
          </a:lstStyle>
          <a:p>
            <a:endParaRPr/>
          </a:p>
        </p:txBody>
      </p:sp>
      <p:sp>
        <p:nvSpPr>
          <p:cNvPr id="45" name="Google Shape;45;p12"/>
          <p:cNvSpPr txBox="1">
            <a:spLocks noGrp="1"/>
          </p:cNvSpPr>
          <p:nvPr>
            <p:ph type="subTitle" idx="1"/>
          </p:nvPr>
        </p:nvSpPr>
        <p:spPr>
          <a:xfrm>
            <a:off x="381001" y="3674879"/>
            <a:ext cx="8380500" cy="933600"/>
          </a:xfrm>
          <a:prstGeom prst="rect">
            <a:avLst/>
          </a:prstGeom>
          <a:noFill/>
          <a:ln>
            <a:noFill/>
          </a:ln>
        </p:spPr>
        <p:txBody>
          <a:bodyPr spcFirstLastPara="1" wrap="square" lIns="91425" tIns="91425" rIns="91425" bIns="91425" anchor="t" anchorCtr="0">
            <a:noAutofit/>
          </a:bodyPr>
          <a:lstStyle>
            <a:lvl1pPr marL="0" marR="0" lvl="0" indent="0" algn="l" rtl="0">
              <a:lnSpc>
                <a:spcPct val="120000"/>
              </a:lnSpc>
              <a:spcBef>
                <a:spcPts val="1200"/>
              </a:spcBef>
              <a:spcAft>
                <a:spcPts val="0"/>
              </a:spcAft>
              <a:buClr>
                <a:schemeClr val="accent1"/>
              </a:buClr>
              <a:buSzPts val="3000"/>
              <a:buFont typeface="Arial"/>
              <a:buNone/>
              <a:defRPr sz="1800" b="0" i="0" u="none" strike="noStrike" cap="none">
                <a:solidFill>
                  <a:srgbClr val="909091"/>
                </a:solidFill>
                <a:latin typeface="Open Sans Light"/>
                <a:ea typeface="Open Sans Light"/>
                <a:cs typeface="Open Sans Light"/>
                <a:sym typeface="Open Sans Light"/>
              </a:defRPr>
            </a:lvl1pPr>
            <a:lvl2pPr marL="457200" marR="0" lvl="1" indent="0" algn="ctr" rtl="0">
              <a:lnSpc>
                <a:spcPct val="120000"/>
              </a:lnSpc>
              <a:spcBef>
                <a:spcPts val="1200"/>
              </a:spcBef>
              <a:spcAft>
                <a:spcPts val="0"/>
              </a:spcAft>
              <a:buClr>
                <a:schemeClr val="accent2"/>
              </a:buClr>
              <a:buSzPts val="2400"/>
              <a:buFont typeface="Arial"/>
              <a:buNone/>
              <a:defRPr sz="1200" b="0" i="0" u="none" strike="noStrike" cap="none">
                <a:solidFill>
                  <a:srgbClr val="909091"/>
                </a:solidFill>
                <a:latin typeface="Open Sans"/>
                <a:ea typeface="Open Sans"/>
                <a:cs typeface="Open Sans"/>
                <a:sym typeface="Open Sans"/>
              </a:defRPr>
            </a:lvl2pPr>
            <a:lvl3pPr marL="914400" marR="0" lvl="2" indent="0" algn="ctr" rtl="0">
              <a:lnSpc>
                <a:spcPct val="120000"/>
              </a:lnSpc>
              <a:spcBef>
                <a:spcPts val="1200"/>
              </a:spcBef>
              <a:spcAft>
                <a:spcPts val="0"/>
              </a:spcAft>
              <a:buClr>
                <a:srgbClr val="8DC634"/>
              </a:buClr>
              <a:buSzPts val="2400"/>
              <a:buFont typeface="Arial"/>
              <a:buNone/>
              <a:defRPr sz="1200" b="0" i="0" u="none" strike="noStrike" cap="none">
                <a:solidFill>
                  <a:srgbClr val="909091"/>
                </a:solidFill>
                <a:latin typeface="Open Sans"/>
                <a:ea typeface="Open Sans"/>
                <a:cs typeface="Open Sans"/>
                <a:sym typeface="Open Sans"/>
              </a:defRPr>
            </a:lvl3pPr>
            <a:lvl4pPr marL="1371600" marR="0" lvl="3" indent="0" algn="ctr" rtl="0">
              <a:lnSpc>
                <a:spcPct val="120000"/>
              </a:lnSpc>
              <a:spcBef>
                <a:spcPts val="1200"/>
              </a:spcBef>
              <a:spcAft>
                <a:spcPts val="0"/>
              </a:spcAft>
              <a:buClr>
                <a:srgbClr val="B31620"/>
              </a:buClr>
              <a:buSzPts val="1800"/>
              <a:buFont typeface="Arial"/>
              <a:buNone/>
              <a:defRPr sz="1200" b="0" i="0" u="none" strike="noStrike" cap="none">
                <a:solidFill>
                  <a:srgbClr val="909091"/>
                </a:solidFill>
                <a:latin typeface="Open Sans"/>
                <a:ea typeface="Open Sans"/>
                <a:cs typeface="Open Sans"/>
                <a:sym typeface="Open Sans"/>
              </a:defRPr>
            </a:lvl4pPr>
            <a:lvl5pPr marL="1828800" marR="0" lvl="4" indent="0" algn="ctr" rtl="0">
              <a:lnSpc>
                <a:spcPct val="120000"/>
              </a:lnSpc>
              <a:spcBef>
                <a:spcPts val="1200"/>
              </a:spcBef>
              <a:spcAft>
                <a:spcPts val="0"/>
              </a:spcAft>
              <a:buClr>
                <a:schemeClr val="dk1"/>
              </a:buClr>
              <a:buSzPts val="1800"/>
              <a:buFont typeface="Arial"/>
              <a:buNone/>
              <a:defRPr sz="1200" b="0" i="0" u="none" strike="noStrike" cap="none">
                <a:solidFill>
                  <a:srgbClr val="909091"/>
                </a:solidFill>
                <a:latin typeface="Open Sans"/>
                <a:ea typeface="Open Sans"/>
                <a:cs typeface="Open Sans"/>
                <a:sym typeface="Open Sans"/>
              </a:defRPr>
            </a:lvl5pPr>
            <a:lvl6pPr marL="2286000" marR="0" lvl="5" indent="0" algn="ctr" rtl="0">
              <a:spcBef>
                <a:spcPts val="400"/>
              </a:spcBef>
              <a:spcAft>
                <a:spcPts val="0"/>
              </a:spcAft>
              <a:buClr>
                <a:srgbClr val="909091"/>
              </a:buClr>
              <a:buSzPts val="1800"/>
              <a:buFont typeface="Arial"/>
              <a:buNone/>
              <a:defRPr sz="2000" b="0" i="0" u="none" strike="noStrike" cap="none">
                <a:solidFill>
                  <a:srgbClr val="909091"/>
                </a:solidFill>
                <a:latin typeface="Arial"/>
                <a:ea typeface="Arial"/>
                <a:cs typeface="Arial"/>
                <a:sym typeface="Arial"/>
              </a:defRPr>
            </a:lvl6pPr>
            <a:lvl7pPr marL="2743200" marR="0" lvl="6" indent="0" algn="ctr" rtl="0">
              <a:spcBef>
                <a:spcPts val="400"/>
              </a:spcBef>
              <a:spcAft>
                <a:spcPts val="0"/>
              </a:spcAft>
              <a:buClr>
                <a:srgbClr val="909091"/>
              </a:buClr>
              <a:buSzPts val="1800"/>
              <a:buFont typeface="Arial"/>
              <a:buNone/>
              <a:defRPr sz="2000" b="0" i="0" u="none" strike="noStrike" cap="none">
                <a:solidFill>
                  <a:srgbClr val="909091"/>
                </a:solidFill>
                <a:latin typeface="Arial"/>
                <a:ea typeface="Arial"/>
                <a:cs typeface="Arial"/>
                <a:sym typeface="Arial"/>
              </a:defRPr>
            </a:lvl7pPr>
            <a:lvl8pPr marL="3200400" marR="0" lvl="7" indent="0" algn="ctr" rtl="0">
              <a:spcBef>
                <a:spcPts val="400"/>
              </a:spcBef>
              <a:spcAft>
                <a:spcPts val="0"/>
              </a:spcAft>
              <a:buClr>
                <a:srgbClr val="909091"/>
              </a:buClr>
              <a:buSzPts val="1800"/>
              <a:buFont typeface="Arial"/>
              <a:buNone/>
              <a:defRPr sz="2000" b="0" i="0" u="none" strike="noStrike" cap="none">
                <a:solidFill>
                  <a:srgbClr val="909091"/>
                </a:solidFill>
                <a:latin typeface="Arial"/>
                <a:ea typeface="Arial"/>
                <a:cs typeface="Arial"/>
                <a:sym typeface="Arial"/>
              </a:defRPr>
            </a:lvl8pPr>
            <a:lvl9pPr marL="3657600" marR="0" lvl="8" indent="0" algn="ctr" rtl="0">
              <a:spcBef>
                <a:spcPts val="400"/>
              </a:spcBef>
              <a:spcAft>
                <a:spcPts val="0"/>
              </a:spcAft>
              <a:buClr>
                <a:srgbClr val="909091"/>
              </a:buClr>
              <a:buSzPts val="1800"/>
              <a:buFont typeface="Arial"/>
              <a:buNone/>
              <a:defRPr sz="2000" b="0" i="0" u="none" strike="noStrike" cap="none">
                <a:solidFill>
                  <a:srgbClr val="909091"/>
                </a:solidFill>
                <a:latin typeface="Arial"/>
                <a:ea typeface="Arial"/>
                <a:cs typeface="Arial"/>
                <a:sym typeface="Arial"/>
              </a:defRPr>
            </a:lvl9pPr>
          </a:lstStyle>
          <a:p>
            <a:endParaRPr/>
          </a:p>
        </p:txBody>
      </p:sp>
      <p:sp>
        <p:nvSpPr>
          <p:cNvPr id="46" name="Google Shape;46;p12"/>
          <p:cNvSpPr txBox="1">
            <a:spLocks noGrp="1"/>
          </p:cNvSpPr>
          <p:nvPr>
            <p:ph type="ftr" idx="11"/>
          </p:nvPr>
        </p:nvSpPr>
        <p:spPr>
          <a:xfrm>
            <a:off x="4570413" y="4767263"/>
            <a:ext cx="3656100" cy="2745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800" b="0" i="0" u="none" strike="noStrike" cap="none">
                <a:solidFill>
                  <a:srgbClr val="A9AFA9"/>
                </a:solidFill>
                <a:latin typeface="Open Sans"/>
                <a:ea typeface="Open Sans"/>
                <a:cs typeface="Open Sans"/>
                <a:sym typeface="Open Sans"/>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pic>
        <p:nvPicPr>
          <p:cNvPr id="47" name="Google Shape;47;p12"/>
          <p:cNvPicPr preferRelativeResize="0"/>
          <p:nvPr/>
        </p:nvPicPr>
        <p:blipFill rotWithShape="1">
          <a:blip r:embed="rId2">
            <a:alphaModFix/>
          </a:blip>
          <a:srcRect/>
          <a:stretch/>
        </p:blipFill>
        <p:spPr>
          <a:xfrm>
            <a:off x="541338" y="246690"/>
            <a:ext cx="2407800" cy="8025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24_Blank">
  <p:cSld name="CUSTOM_4">
    <p:spTree>
      <p:nvGrpSpPr>
        <p:cNvPr id="1" name="Shape 889"/>
        <p:cNvGrpSpPr/>
        <p:nvPr/>
      </p:nvGrpSpPr>
      <p:grpSpPr>
        <a:xfrm>
          <a:off x="0" y="0"/>
          <a:ext cx="0" cy="0"/>
          <a:chOff x="0" y="0"/>
          <a:chExt cx="0" cy="0"/>
        </a:xfrm>
      </p:grpSpPr>
      <p:sp>
        <p:nvSpPr>
          <p:cNvPr id="890" name="Google Shape;890;p1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Only 1">
  <p:cSld name="1_Title Only">
    <p:spTree>
      <p:nvGrpSpPr>
        <p:cNvPr id="1" name="Shape 891"/>
        <p:cNvGrpSpPr/>
        <p:nvPr/>
      </p:nvGrpSpPr>
      <p:grpSpPr>
        <a:xfrm>
          <a:off x="0" y="0"/>
          <a:ext cx="0" cy="0"/>
          <a:chOff x="0" y="0"/>
          <a:chExt cx="0" cy="0"/>
        </a:xfrm>
      </p:grpSpPr>
      <p:sp>
        <p:nvSpPr>
          <p:cNvPr id="892" name="Google Shape;892;p115"/>
          <p:cNvSpPr txBox="1">
            <a:spLocks noGrp="1"/>
          </p:cNvSpPr>
          <p:nvPr>
            <p:ph type="title"/>
          </p:nvPr>
        </p:nvSpPr>
        <p:spPr>
          <a:xfrm>
            <a:off x="495300" y="476250"/>
            <a:ext cx="8266200" cy="587100"/>
          </a:xfrm>
          <a:prstGeom prst="rect">
            <a:avLst/>
          </a:prstGeom>
          <a:noFill/>
          <a:ln>
            <a:noFill/>
          </a:ln>
        </p:spPr>
        <p:txBody>
          <a:bodyPr spcFirstLastPara="1" wrap="square" lIns="91425" tIns="91425" rIns="91425" bIns="91425" anchor="ctr" anchorCtr="0">
            <a:noAutofit/>
          </a:bodyPr>
          <a:lstStyle>
            <a:lvl1pPr marR="0" lvl="0"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1pPr>
            <a:lvl2pPr marR="0" lvl="1"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2pPr>
            <a:lvl3pPr marR="0" lvl="2"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3pPr>
            <a:lvl4pPr marR="0" lvl="3"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4pPr>
            <a:lvl5pPr marR="0" lvl="4"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5pPr>
            <a:lvl6pPr marR="0" lvl="5"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6pPr>
            <a:lvl7pPr marR="0" lvl="6"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7pPr>
            <a:lvl8pPr marR="0" lvl="7"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8pPr>
            <a:lvl9pPr marR="0" lvl="8"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Grey Pattern Soft 1">
  <p:cSld name="Grey Pattern_1">
    <p:spTree>
      <p:nvGrpSpPr>
        <p:cNvPr id="1" name="Shape 893"/>
        <p:cNvGrpSpPr/>
        <p:nvPr/>
      </p:nvGrpSpPr>
      <p:grpSpPr>
        <a:xfrm>
          <a:off x="0" y="0"/>
          <a:ext cx="0" cy="0"/>
          <a:chOff x="0" y="0"/>
          <a:chExt cx="0" cy="0"/>
        </a:xfrm>
      </p:grpSpPr>
      <p:pic>
        <p:nvPicPr>
          <p:cNvPr id="894" name="Google Shape;894;p116"/>
          <p:cNvPicPr preferRelativeResize="0"/>
          <p:nvPr/>
        </p:nvPicPr>
        <p:blipFill rotWithShape="1">
          <a:blip r:embed="rId2">
            <a:alphaModFix amt="60000"/>
          </a:blip>
          <a:srcRect/>
          <a:stretch/>
        </p:blipFill>
        <p:spPr>
          <a:xfrm rot="10800000" flipH="1">
            <a:off x="0" y="0"/>
            <a:ext cx="9144002" cy="5143501"/>
          </a:xfrm>
          <a:prstGeom prst="rect">
            <a:avLst/>
          </a:prstGeom>
          <a:noFill/>
          <a:ln>
            <a:noFill/>
          </a:ln>
        </p:spPr>
      </p:pic>
      <p:pic>
        <p:nvPicPr>
          <p:cNvPr id="895" name="Google Shape;895;p116"/>
          <p:cNvPicPr preferRelativeResize="0"/>
          <p:nvPr/>
        </p:nvPicPr>
        <p:blipFill rotWithShape="1">
          <a:blip r:embed="rId3">
            <a:alphaModFix/>
          </a:blip>
          <a:srcRect/>
          <a:stretch/>
        </p:blipFill>
        <p:spPr>
          <a:xfrm>
            <a:off x="234338" y="4747563"/>
            <a:ext cx="476709" cy="158462"/>
          </a:xfrm>
          <a:prstGeom prst="rect">
            <a:avLst/>
          </a:prstGeom>
          <a:noFill/>
          <a:ln>
            <a:noFill/>
          </a:ln>
        </p:spPr>
      </p:pic>
      <p:sp>
        <p:nvSpPr>
          <p:cNvPr id="896" name="Google Shape;896;p116"/>
          <p:cNvSpPr txBox="1"/>
          <p:nvPr/>
        </p:nvSpPr>
        <p:spPr>
          <a:xfrm>
            <a:off x="779628" y="4845366"/>
            <a:ext cx="1412100" cy="15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Play"/>
              <a:buNone/>
            </a:pPr>
            <a:r>
              <a:rPr lang="en" sz="500" i="0" u="none" strike="noStrike" cap="none">
                <a:solidFill>
                  <a:srgbClr val="000000"/>
                </a:solidFill>
                <a:latin typeface="Helvetica Neue"/>
                <a:ea typeface="Helvetica Neue"/>
                <a:cs typeface="Helvetica Neue"/>
                <a:sym typeface="Helvetica Neue"/>
              </a:rPr>
              <a:t>© Copyright Cloudflare, Inc.</a:t>
            </a:r>
            <a:endParaRPr sz="500" i="0" u="none" strike="noStrike" cap="none">
              <a:solidFill>
                <a:srgbClr val="000000"/>
              </a:solidFill>
              <a:latin typeface="Helvetica Neue"/>
              <a:ea typeface="Helvetica Neue"/>
              <a:cs typeface="Helvetica Neue"/>
              <a:sym typeface="Helvetica Neue"/>
            </a:endParaRPr>
          </a:p>
        </p:txBody>
      </p:sp>
      <p:sp>
        <p:nvSpPr>
          <p:cNvPr id="897" name="Google Shape;897;p1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Title Slide 1 1">
  <p:cSld name="1_Title Slide">
    <p:spTree>
      <p:nvGrpSpPr>
        <p:cNvPr id="1" name="Shape 898"/>
        <p:cNvGrpSpPr/>
        <p:nvPr/>
      </p:nvGrpSpPr>
      <p:grpSpPr>
        <a:xfrm>
          <a:off x="0" y="0"/>
          <a:ext cx="0" cy="0"/>
          <a:chOff x="0" y="0"/>
          <a:chExt cx="0" cy="0"/>
        </a:xfrm>
      </p:grpSpPr>
      <p:sp>
        <p:nvSpPr>
          <p:cNvPr id="899" name="Google Shape;899;p117"/>
          <p:cNvSpPr txBox="1">
            <a:spLocks noGrp="1"/>
          </p:cNvSpPr>
          <p:nvPr>
            <p:ph type="ctrTitle"/>
          </p:nvPr>
        </p:nvSpPr>
        <p:spPr>
          <a:xfrm>
            <a:off x="381001" y="2572359"/>
            <a:ext cx="8380500" cy="1102500"/>
          </a:xfrm>
          <a:prstGeom prst="rect">
            <a:avLst/>
          </a:prstGeom>
          <a:noFill/>
          <a:ln>
            <a:noFill/>
          </a:ln>
        </p:spPr>
        <p:txBody>
          <a:bodyPr spcFirstLastPara="1" wrap="square" lIns="91425" tIns="91425" rIns="91425" bIns="91425" anchor="b" anchorCtr="0">
            <a:noAutofit/>
          </a:bodyPr>
          <a:lstStyle>
            <a:lvl1pPr marR="0" lvl="0" algn="l" rtl="0">
              <a:lnSpc>
                <a:spcPct val="120000"/>
              </a:lnSpc>
              <a:spcBef>
                <a:spcPts val="0"/>
              </a:spcBef>
              <a:spcAft>
                <a:spcPts val="0"/>
              </a:spcAft>
              <a:buClr>
                <a:srgbClr val="000000"/>
              </a:buClr>
              <a:buSzPts val="2900"/>
              <a:buFont typeface="Arial"/>
              <a:buNone/>
              <a:defRPr sz="3200" b="0" i="0" u="none" strike="noStrike" cap="none">
                <a:solidFill>
                  <a:schemeClr val="accent1"/>
                </a:solidFill>
                <a:latin typeface="Open Sans Light"/>
                <a:ea typeface="Open Sans Light"/>
                <a:cs typeface="Open Sans Light"/>
                <a:sym typeface="Open Sans Light"/>
              </a:defRPr>
            </a:lvl1pPr>
            <a:lvl2pPr marR="0" lvl="1" algn="l" rtl="0">
              <a:lnSpc>
                <a:spcPct val="12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2pPr>
            <a:lvl3pPr marR="0" lvl="2" algn="l" rtl="0">
              <a:lnSpc>
                <a:spcPct val="12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3pPr>
            <a:lvl4pPr marR="0" lvl="3" algn="l" rtl="0">
              <a:lnSpc>
                <a:spcPct val="12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4pPr>
            <a:lvl5pPr marR="0" lvl="4" algn="l" rtl="0">
              <a:lnSpc>
                <a:spcPct val="12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9pPr>
          </a:lstStyle>
          <a:p>
            <a:endParaRPr/>
          </a:p>
        </p:txBody>
      </p:sp>
      <p:sp>
        <p:nvSpPr>
          <p:cNvPr id="900" name="Google Shape;900;p117"/>
          <p:cNvSpPr txBox="1">
            <a:spLocks noGrp="1"/>
          </p:cNvSpPr>
          <p:nvPr>
            <p:ph type="subTitle" idx="1"/>
          </p:nvPr>
        </p:nvSpPr>
        <p:spPr>
          <a:xfrm>
            <a:off x="381001" y="3674879"/>
            <a:ext cx="8380500" cy="933600"/>
          </a:xfrm>
          <a:prstGeom prst="rect">
            <a:avLst/>
          </a:prstGeom>
          <a:noFill/>
          <a:ln>
            <a:noFill/>
          </a:ln>
        </p:spPr>
        <p:txBody>
          <a:bodyPr spcFirstLastPara="1" wrap="square" lIns="91425" tIns="91425" rIns="91425" bIns="91425" anchor="t" anchorCtr="0">
            <a:noAutofit/>
          </a:bodyPr>
          <a:lstStyle>
            <a:lvl1pPr marR="0" lvl="0" algn="l" rtl="0">
              <a:lnSpc>
                <a:spcPct val="120000"/>
              </a:lnSpc>
              <a:spcBef>
                <a:spcPts val="1200"/>
              </a:spcBef>
              <a:spcAft>
                <a:spcPts val="0"/>
              </a:spcAft>
              <a:buClr>
                <a:schemeClr val="accent1"/>
              </a:buClr>
              <a:buSzPts val="3000"/>
              <a:buFont typeface="Arial"/>
              <a:buNone/>
              <a:defRPr sz="1800" b="0" i="0" u="none" strike="noStrike" cap="none">
                <a:solidFill>
                  <a:srgbClr val="909091"/>
                </a:solidFill>
                <a:latin typeface="Open Sans Light"/>
                <a:ea typeface="Open Sans Light"/>
                <a:cs typeface="Open Sans Light"/>
                <a:sym typeface="Open Sans Light"/>
              </a:defRPr>
            </a:lvl1pPr>
            <a:lvl2pPr marR="0" lvl="1" algn="ctr" rtl="0">
              <a:lnSpc>
                <a:spcPct val="120000"/>
              </a:lnSpc>
              <a:spcBef>
                <a:spcPts val="1200"/>
              </a:spcBef>
              <a:spcAft>
                <a:spcPts val="0"/>
              </a:spcAft>
              <a:buClr>
                <a:schemeClr val="accent2"/>
              </a:buClr>
              <a:buSzPts val="2400"/>
              <a:buFont typeface="Arial"/>
              <a:buNone/>
              <a:defRPr sz="1200" b="0" i="0" u="none" strike="noStrike" cap="none">
                <a:solidFill>
                  <a:srgbClr val="909091"/>
                </a:solidFill>
                <a:latin typeface="Open Sans"/>
                <a:ea typeface="Open Sans"/>
                <a:cs typeface="Open Sans"/>
                <a:sym typeface="Open Sans"/>
              </a:defRPr>
            </a:lvl2pPr>
            <a:lvl3pPr marR="0" lvl="2" algn="ctr" rtl="0">
              <a:lnSpc>
                <a:spcPct val="120000"/>
              </a:lnSpc>
              <a:spcBef>
                <a:spcPts val="1200"/>
              </a:spcBef>
              <a:spcAft>
                <a:spcPts val="0"/>
              </a:spcAft>
              <a:buClr>
                <a:srgbClr val="8DC634"/>
              </a:buClr>
              <a:buSzPts val="2400"/>
              <a:buFont typeface="Arial"/>
              <a:buNone/>
              <a:defRPr sz="1200" b="0" i="0" u="none" strike="noStrike" cap="none">
                <a:solidFill>
                  <a:srgbClr val="909091"/>
                </a:solidFill>
                <a:latin typeface="Open Sans"/>
                <a:ea typeface="Open Sans"/>
                <a:cs typeface="Open Sans"/>
                <a:sym typeface="Open Sans"/>
              </a:defRPr>
            </a:lvl3pPr>
            <a:lvl4pPr marR="0" lvl="3" algn="ctr" rtl="0">
              <a:lnSpc>
                <a:spcPct val="120000"/>
              </a:lnSpc>
              <a:spcBef>
                <a:spcPts val="1200"/>
              </a:spcBef>
              <a:spcAft>
                <a:spcPts val="0"/>
              </a:spcAft>
              <a:buClr>
                <a:srgbClr val="B31620"/>
              </a:buClr>
              <a:buSzPts val="1800"/>
              <a:buFont typeface="Arial"/>
              <a:buNone/>
              <a:defRPr sz="1200" b="0" i="0" u="none" strike="noStrike" cap="none">
                <a:solidFill>
                  <a:srgbClr val="909091"/>
                </a:solidFill>
                <a:latin typeface="Open Sans"/>
                <a:ea typeface="Open Sans"/>
                <a:cs typeface="Open Sans"/>
                <a:sym typeface="Open Sans"/>
              </a:defRPr>
            </a:lvl4pPr>
            <a:lvl5pPr marR="0" lvl="4" algn="ctr" rtl="0">
              <a:lnSpc>
                <a:spcPct val="120000"/>
              </a:lnSpc>
              <a:spcBef>
                <a:spcPts val="1200"/>
              </a:spcBef>
              <a:spcAft>
                <a:spcPts val="0"/>
              </a:spcAft>
              <a:buClr>
                <a:schemeClr val="dk1"/>
              </a:buClr>
              <a:buSzPts val="1800"/>
              <a:buFont typeface="Arial"/>
              <a:buNone/>
              <a:defRPr sz="1200" b="0" i="0" u="none" strike="noStrike" cap="none">
                <a:solidFill>
                  <a:srgbClr val="909091"/>
                </a:solidFill>
                <a:latin typeface="Open Sans"/>
                <a:ea typeface="Open Sans"/>
                <a:cs typeface="Open Sans"/>
                <a:sym typeface="Open Sans"/>
              </a:defRPr>
            </a:lvl5pPr>
            <a:lvl6pPr marR="0" lvl="5" algn="ctr" rtl="0">
              <a:lnSpc>
                <a:spcPct val="100000"/>
              </a:lnSpc>
              <a:spcBef>
                <a:spcPts val="400"/>
              </a:spcBef>
              <a:spcAft>
                <a:spcPts val="0"/>
              </a:spcAft>
              <a:buClr>
                <a:srgbClr val="909091"/>
              </a:buClr>
              <a:buSzPts val="1800"/>
              <a:buFont typeface="Arial"/>
              <a:buNone/>
              <a:defRPr sz="2000" b="0" i="0" u="none" strike="noStrike" cap="none">
                <a:solidFill>
                  <a:srgbClr val="909091"/>
                </a:solidFill>
                <a:latin typeface="Arial"/>
                <a:ea typeface="Arial"/>
                <a:cs typeface="Arial"/>
                <a:sym typeface="Arial"/>
              </a:defRPr>
            </a:lvl6pPr>
            <a:lvl7pPr marR="0" lvl="6" algn="ctr" rtl="0">
              <a:lnSpc>
                <a:spcPct val="100000"/>
              </a:lnSpc>
              <a:spcBef>
                <a:spcPts val="400"/>
              </a:spcBef>
              <a:spcAft>
                <a:spcPts val="0"/>
              </a:spcAft>
              <a:buClr>
                <a:srgbClr val="909091"/>
              </a:buClr>
              <a:buSzPts val="1800"/>
              <a:buFont typeface="Arial"/>
              <a:buNone/>
              <a:defRPr sz="2000" b="0" i="0" u="none" strike="noStrike" cap="none">
                <a:solidFill>
                  <a:srgbClr val="909091"/>
                </a:solidFill>
                <a:latin typeface="Arial"/>
                <a:ea typeface="Arial"/>
                <a:cs typeface="Arial"/>
                <a:sym typeface="Arial"/>
              </a:defRPr>
            </a:lvl7pPr>
            <a:lvl8pPr marR="0" lvl="7" algn="ctr" rtl="0">
              <a:lnSpc>
                <a:spcPct val="100000"/>
              </a:lnSpc>
              <a:spcBef>
                <a:spcPts val="400"/>
              </a:spcBef>
              <a:spcAft>
                <a:spcPts val="0"/>
              </a:spcAft>
              <a:buClr>
                <a:srgbClr val="909091"/>
              </a:buClr>
              <a:buSzPts val="1800"/>
              <a:buFont typeface="Arial"/>
              <a:buNone/>
              <a:defRPr sz="2000" b="0" i="0" u="none" strike="noStrike" cap="none">
                <a:solidFill>
                  <a:srgbClr val="909091"/>
                </a:solidFill>
                <a:latin typeface="Arial"/>
                <a:ea typeface="Arial"/>
                <a:cs typeface="Arial"/>
                <a:sym typeface="Arial"/>
              </a:defRPr>
            </a:lvl8pPr>
            <a:lvl9pPr marR="0" lvl="8" algn="ctr" rtl="0">
              <a:lnSpc>
                <a:spcPct val="100000"/>
              </a:lnSpc>
              <a:spcBef>
                <a:spcPts val="400"/>
              </a:spcBef>
              <a:spcAft>
                <a:spcPts val="0"/>
              </a:spcAft>
              <a:buClr>
                <a:srgbClr val="909091"/>
              </a:buClr>
              <a:buSzPts val="1800"/>
              <a:buFont typeface="Arial"/>
              <a:buNone/>
              <a:defRPr sz="2000" b="0" i="0" u="none" strike="noStrike" cap="none">
                <a:solidFill>
                  <a:srgbClr val="909091"/>
                </a:solidFill>
                <a:latin typeface="Arial"/>
                <a:ea typeface="Arial"/>
                <a:cs typeface="Arial"/>
                <a:sym typeface="Arial"/>
              </a:defRPr>
            </a:lvl9pPr>
          </a:lstStyle>
          <a:p>
            <a:endParaRPr/>
          </a:p>
        </p:txBody>
      </p:sp>
      <p:sp>
        <p:nvSpPr>
          <p:cNvPr id="901" name="Google Shape;901;p117"/>
          <p:cNvSpPr txBox="1">
            <a:spLocks noGrp="1"/>
          </p:cNvSpPr>
          <p:nvPr>
            <p:ph type="ftr" idx="11"/>
          </p:nvPr>
        </p:nvSpPr>
        <p:spPr>
          <a:xfrm>
            <a:off x="4570413" y="4767263"/>
            <a:ext cx="3656100" cy="2745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800" b="0" i="0" u="none" strike="noStrike" cap="none">
                <a:solidFill>
                  <a:srgbClr val="A9AFA9"/>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902" name="Google Shape;902;p1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ank without logo">
  <p:cSld name="BLANK_1">
    <p:spTree>
      <p:nvGrpSpPr>
        <p:cNvPr id="1" name="Shape 903"/>
        <p:cNvGrpSpPr/>
        <p:nvPr/>
      </p:nvGrpSpPr>
      <p:grpSpPr>
        <a:xfrm>
          <a:off x="0" y="0"/>
          <a:ext cx="0" cy="0"/>
          <a:chOff x="0" y="0"/>
          <a:chExt cx="0" cy="0"/>
        </a:xfrm>
      </p:grpSpPr>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with logo">
  <p:cSld name="Title only_1">
    <p:spTree>
      <p:nvGrpSpPr>
        <p:cNvPr id="1" name="Shape 904"/>
        <p:cNvGrpSpPr/>
        <p:nvPr/>
      </p:nvGrpSpPr>
      <p:grpSpPr>
        <a:xfrm>
          <a:off x="0" y="0"/>
          <a:ext cx="0" cy="0"/>
          <a:chOff x="0" y="0"/>
          <a:chExt cx="0" cy="0"/>
        </a:xfrm>
      </p:grpSpPr>
      <p:sp>
        <p:nvSpPr>
          <p:cNvPr id="905" name="Google Shape;905;p119"/>
          <p:cNvSpPr txBox="1">
            <a:spLocks noGrp="1"/>
          </p:cNvSpPr>
          <p:nvPr>
            <p:ph type="title"/>
          </p:nvPr>
        </p:nvSpPr>
        <p:spPr>
          <a:xfrm>
            <a:off x="381004" y="381000"/>
            <a:ext cx="8380500" cy="682500"/>
          </a:xfrm>
          <a:prstGeom prst="rect">
            <a:avLst/>
          </a:prstGeom>
          <a:noFill/>
          <a:ln>
            <a:noFill/>
          </a:ln>
        </p:spPr>
        <p:txBody>
          <a:bodyPr spcFirstLastPara="1" wrap="square" lIns="0" tIns="0" rIns="0" bIns="0" anchor="ctr" anchorCtr="0">
            <a:noAutofit/>
          </a:bodyPr>
          <a:lstStyle>
            <a:lvl1pPr marL="0" marR="0" lvl="0" indent="0" algn="l" rtl="0">
              <a:lnSpc>
                <a:spcPct val="120000"/>
              </a:lnSpc>
              <a:spcBef>
                <a:spcPts val="0"/>
              </a:spcBef>
              <a:spcAft>
                <a:spcPts val="0"/>
              </a:spcAft>
              <a:buSzPts val="3800"/>
              <a:buNone/>
              <a:defRPr sz="2400" b="0" i="0" u="none" strike="noStrike" cap="none">
                <a:solidFill>
                  <a:srgbClr val="408BC9"/>
                </a:solidFill>
                <a:latin typeface="Open Sans Light"/>
                <a:ea typeface="Open Sans Light"/>
                <a:cs typeface="Open Sans Light"/>
                <a:sym typeface="Open Sans Light"/>
              </a:defRPr>
            </a:lvl1pPr>
            <a:lvl2pPr marL="0" marR="0" lvl="1"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2pPr>
            <a:lvl3pPr marL="0" marR="0" lvl="2"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3pPr>
            <a:lvl4pPr marL="0" marR="0" lvl="3"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4pPr>
            <a:lvl5pPr marL="0" marR="0" lvl="4"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5pPr>
            <a:lvl6pPr marL="342900" marR="0" lvl="5"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6pPr>
            <a:lvl7pPr marL="685800" marR="0" lvl="6"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7pPr>
            <a:lvl8pPr marL="1028700" marR="0" lvl="7"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8pPr>
            <a:lvl9pPr marL="1371600" marR="0" lvl="8"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9pPr>
          </a:lstStyle>
          <a:p>
            <a:endParaRPr/>
          </a:p>
        </p:txBody>
      </p:sp>
      <p:sp>
        <p:nvSpPr>
          <p:cNvPr id="906" name="Google Shape;906;p119"/>
          <p:cNvSpPr txBox="1">
            <a:spLocks noGrp="1"/>
          </p:cNvSpPr>
          <p:nvPr>
            <p:ph type="ftr" idx="11"/>
          </p:nvPr>
        </p:nvSpPr>
        <p:spPr>
          <a:xfrm>
            <a:off x="4571209" y="4766072"/>
            <a:ext cx="3656100" cy="206100"/>
          </a:xfrm>
          <a:prstGeom prst="rect">
            <a:avLst/>
          </a:prstGeom>
          <a:noFill/>
          <a:ln>
            <a:noFill/>
          </a:ln>
        </p:spPr>
        <p:txBody>
          <a:bodyPr spcFirstLastPara="1" wrap="square" lIns="68575" tIns="68575" rIns="68575" bIns="68575" anchor="ctr" anchorCtr="0">
            <a:noAutofit/>
          </a:bodyPr>
          <a:lstStyle>
            <a:lvl1pPr marL="0" marR="0" lvl="0" indent="0" algn="r" rtl="0">
              <a:spcBef>
                <a:spcPts val="0"/>
              </a:spcBef>
              <a:spcAft>
                <a:spcPts val="0"/>
              </a:spcAft>
              <a:buSzPts val="1100"/>
              <a:buNone/>
              <a:defRPr sz="600" b="0" i="0" u="none" strike="noStrike" cap="none">
                <a:solidFill>
                  <a:srgbClr val="AEABAB"/>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907" name="Google Shape;907;p119"/>
          <p:cNvSpPr txBox="1">
            <a:spLocks noGrp="1"/>
          </p:cNvSpPr>
          <p:nvPr>
            <p:ph type="sldNum" idx="12"/>
          </p:nvPr>
        </p:nvSpPr>
        <p:spPr>
          <a:xfrm>
            <a:off x="8226424" y="4766073"/>
            <a:ext cx="534900" cy="2061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600" b="0" i="0" u="none" strike="noStrike" cap="none">
                <a:solidFill>
                  <a:srgbClr val="939493"/>
                </a:solidFill>
                <a:latin typeface="Arial"/>
                <a:ea typeface="Arial"/>
                <a:cs typeface="Arial"/>
                <a:sym typeface="Arial"/>
              </a:defRPr>
            </a:lvl1pPr>
            <a:lvl2pPr marL="0" marR="0" lvl="1" indent="0" algn="r" rtl="0">
              <a:spcBef>
                <a:spcPts val="0"/>
              </a:spcBef>
              <a:spcAft>
                <a:spcPts val="0"/>
              </a:spcAft>
              <a:buNone/>
              <a:defRPr sz="600" b="0" i="0" u="none" strike="noStrike" cap="none">
                <a:solidFill>
                  <a:srgbClr val="939493"/>
                </a:solidFill>
                <a:latin typeface="Arial"/>
                <a:ea typeface="Arial"/>
                <a:cs typeface="Arial"/>
                <a:sym typeface="Arial"/>
              </a:defRPr>
            </a:lvl2pPr>
            <a:lvl3pPr marL="0" marR="0" lvl="2" indent="0" algn="r" rtl="0">
              <a:spcBef>
                <a:spcPts val="0"/>
              </a:spcBef>
              <a:spcAft>
                <a:spcPts val="0"/>
              </a:spcAft>
              <a:buNone/>
              <a:defRPr sz="600" b="0" i="0" u="none" strike="noStrike" cap="none">
                <a:solidFill>
                  <a:srgbClr val="939493"/>
                </a:solidFill>
                <a:latin typeface="Arial"/>
                <a:ea typeface="Arial"/>
                <a:cs typeface="Arial"/>
                <a:sym typeface="Arial"/>
              </a:defRPr>
            </a:lvl3pPr>
            <a:lvl4pPr marL="0" marR="0" lvl="3" indent="0" algn="r" rtl="0">
              <a:spcBef>
                <a:spcPts val="0"/>
              </a:spcBef>
              <a:spcAft>
                <a:spcPts val="0"/>
              </a:spcAft>
              <a:buNone/>
              <a:defRPr sz="600" b="0" i="0" u="none" strike="noStrike" cap="none">
                <a:solidFill>
                  <a:srgbClr val="939493"/>
                </a:solidFill>
                <a:latin typeface="Arial"/>
                <a:ea typeface="Arial"/>
                <a:cs typeface="Arial"/>
                <a:sym typeface="Arial"/>
              </a:defRPr>
            </a:lvl4pPr>
            <a:lvl5pPr marL="0" marR="0" lvl="4" indent="0" algn="r" rtl="0">
              <a:spcBef>
                <a:spcPts val="0"/>
              </a:spcBef>
              <a:spcAft>
                <a:spcPts val="0"/>
              </a:spcAft>
              <a:buNone/>
              <a:defRPr sz="600" b="0" i="0" u="none" strike="noStrike" cap="none">
                <a:solidFill>
                  <a:srgbClr val="939493"/>
                </a:solidFill>
                <a:latin typeface="Arial"/>
                <a:ea typeface="Arial"/>
                <a:cs typeface="Arial"/>
                <a:sym typeface="Arial"/>
              </a:defRPr>
            </a:lvl5pPr>
            <a:lvl6pPr marL="0" marR="0" lvl="5" indent="0" algn="r" rtl="0">
              <a:spcBef>
                <a:spcPts val="0"/>
              </a:spcBef>
              <a:spcAft>
                <a:spcPts val="0"/>
              </a:spcAft>
              <a:buNone/>
              <a:defRPr sz="600" b="0" i="0" u="none" strike="noStrike" cap="none">
                <a:solidFill>
                  <a:srgbClr val="939493"/>
                </a:solidFill>
                <a:latin typeface="Arial"/>
                <a:ea typeface="Arial"/>
                <a:cs typeface="Arial"/>
                <a:sym typeface="Arial"/>
              </a:defRPr>
            </a:lvl6pPr>
            <a:lvl7pPr marL="0" marR="0" lvl="6" indent="0" algn="r" rtl="0">
              <a:spcBef>
                <a:spcPts val="0"/>
              </a:spcBef>
              <a:spcAft>
                <a:spcPts val="0"/>
              </a:spcAft>
              <a:buNone/>
              <a:defRPr sz="600" b="0" i="0" u="none" strike="noStrike" cap="none">
                <a:solidFill>
                  <a:srgbClr val="939493"/>
                </a:solidFill>
                <a:latin typeface="Arial"/>
                <a:ea typeface="Arial"/>
                <a:cs typeface="Arial"/>
                <a:sym typeface="Arial"/>
              </a:defRPr>
            </a:lvl7pPr>
            <a:lvl8pPr marL="0" marR="0" lvl="7" indent="0" algn="r" rtl="0">
              <a:spcBef>
                <a:spcPts val="0"/>
              </a:spcBef>
              <a:spcAft>
                <a:spcPts val="0"/>
              </a:spcAft>
              <a:buNone/>
              <a:defRPr sz="600" b="0" i="0" u="none" strike="noStrike" cap="none">
                <a:solidFill>
                  <a:srgbClr val="939493"/>
                </a:solidFill>
                <a:latin typeface="Arial"/>
                <a:ea typeface="Arial"/>
                <a:cs typeface="Arial"/>
                <a:sym typeface="Arial"/>
              </a:defRPr>
            </a:lvl8pPr>
            <a:lvl9pPr marL="0" marR="0" lvl="8" indent="0" algn="r" rtl="0">
              <a:spcBef>
                <a:spcPts val="0"/>
              </a:spcBef>
              <a:spcAft>
                <a:spcPts val="0"/>
              </a:spcAft>
              <a:buNone/>
              <a:defRPr sz="600" b="0" i="0" u="none" strike="noStrike" cap="none">
                <a:solidFill>
                  <a:srgbClr val="93949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908" name="Google Shape;908;p119"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Section header - violet blue">
  <p:cSld name="CUSTOM_1_1_1">
    <p:spTree>
      <p:nvGrpSpPr>
        <p:cNvPr id="1" name="Shape 909"/>
        <p:cNvGrpSpPr/>
        <p:nvPr/>
      </p:nvGrpSpPr>
      <p:grpSpPr>
        <a:xfrm>
          <a:off x="0" y="0"/>
          <a:ext cx="0" cy="0"/>
          <a:chOff x="0" y="0"/>
          <a:chExt cx="0" cy="0"/>
        </a:xfrm>
      </p:grpSpPr>
      <p:pic>
        <p:nvPicPr>
          <p:cNvPr id="910" name="Google Shape;910;p120"/>
          <p:cNvPicPr preferRelativeResize="0"/>
          <p:nvPr/>
        </p:nvPicPr>
        <p:blipFill>
          <a:blip r:embed="rId2">
            <a:alphaModFix/>
          </a:blip>
          <a:stretch>
            <a:fillRect/>
          </a:stretch>
        </p:blipFill>
        <p:spPr>
          <a:xfrm>
            <a:off x="0" y="643"/>
            <a:ext cx="9143995" cy="5142212"/>
          </a:xfrm>
          <a:prstGeom prst="rect">
            <a:avLst/>
          </a:prstGeom>
          <a:noFill/>
          <a:ln>
            <a:noFill/>
          </a:ln>
        </p:spPr>
      </p:pic>
      <p:sp>
        <p:nvSpPr>
          <p:cNvPr id="911" name="Google Shape;911;p120"/>
          <p:cNvSpPr txBox="1">
            <a:spLocks noGrp="1"/>
          </p:cNvSpPr>
          <p:nvPr>
            <p:ph type="title"/>
          </p:nvPr>
        </p:nvSpPr>
        <p:spPr>
          <a:xfrm>
            <a:off x="457200" y="3179579"/>
            <a:ext cx="8229600" cy="8574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200"/>
              <a:buNone/>
              <a:defRPr sz="3200">
                <a:solidFill>
                  <a:schemeClr val="lt1"/>
                </a:solidFill>
              </a:defRPr>
            </a:lvl1pPr>
            <a:lvl2pPr lvl="1"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2pPr>
            <a:lvl3pPr lvl="2"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3pPr>
            <a:lvl4pPr lvl="3"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4pPr>
            <a:lvl5pPr lvl="4"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5pPr>
            <a:lvl6pPr lvl="5"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6pPr>
            <a:lvl7pPr lvl="6"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7pPr>
            <a:lvl8pPr lvl="7"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8pPr>
            <a:lvl9pPr lvl="8"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9pPr>
          </a:lstStyle>
          <a:p>
            <a:endParaRPr/>
          </a:p>
        </p:txBody>
      </p:sp>
      <p:sp>
        <p:nvSpPr>
          <p:cNvPr id="912" name="Google Shape;912;p1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_AND_BODY_9">
  <p:cSld name="TITLE_AND_BODY_9">
    <p:spTree>
      <p:nvGrpSpPr>
        <p:cNvPr id="1" name="Shape 913"/>
        <p:cNvGrpSpPr/>
        <p:nvPr/>
      </p:nvGrpSpPr>
      <p:grpSpPr>
        <a:xfrm>
          <a:off x="0" y="0"/>
          <a:ext cx="0" cy="0"/>
          <a:chOff x="0" y="0"/>
          <a:chExt cx="0" cy="0"/>
        </a:xfrm>
      </p:grpSpPr>
      <p:sp>
        <p:nvSpPr>
          <p:cNvPr id="914" name="Google Shape;914;p121"/>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5" name="Google Shape;915;p121"/>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916" name="Google Shape;916;p1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Blank Pattern">
  <p:cSld name="Blank Pattern">
    <p:spTree>
      <p:nvGrpSpPr>
        <p:cNvPr id="1" name="Shape 917"/>
        <p:cNvGrpSpPr/>
        <p:nvPr/>
      </p:nvGrpSpPr>
      <p:grpSpPr>
        <a:xfrm>
          <a:off x="0" y="0"/>
          <a:ext cx="0" cy="0"/>
          <a:chOff x="0" y="0"/>
          <a:chExt cx="0" cy="0"/>
        </a:xfrm>
      </p:grpSpPr>
      <p:pic>
        <p:nvPicPr>
          <p:cNvPr id="918" name="Google Shape;918;p122"/>
          <p:cNvPicPr preferRelativeResize="0"/>
          <p:nvPr/>
        </p:nvPicPr>
        <p:blipFill rotWithShape="1">
          <a:blip r:embed="rId2">
            <a:alphaModFix amt="51000"/>
          </a:blip>
          <a:srcRect/>
          <a:stretch/>
        </p:blipFill>
        <p:spPr>
          <a:xfrm rot="10800000" flipH="1">
            <a:off x="0" y="2"/>
            <a:ext cx="9144000" cy="5143500"/>
          </a:xfrm>
          <a:prstGeom prst="rect">
            <a:avLst/>
          </a:prstGeom>
          <a:noFill/>
          <a:ln>
            <a:noFill/>
          </a:ln>
        </p:spPr>
      </p:pic>
      <p:sp>
        <p:nvSpPr>
          <p:cNvPr id="919" name="Google Shape;919;p1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3 | Content – 2 Column, Copy &amp; Stats">
  <p:cSld name="TITLE_2_1_1_1_1_1_1_2">
    <p:bg>
      <p:bgPr>
        <a:solidFill>
          <a:srgbClr val="FFFFFF"/>
        </a:solidFill>
        <a:effectLst/>
      </p:bgPr>
    </p:bg>
    <p:spTree>
      <p:nvGrpSpPr>
        <p:cNvPr id="1" name="Shape 920"/>
        <p:cNvGrpSpPr/>
        <p:nvPr/>
      </p:nvGrpSpPr>
      <p:grpSpPr>
        <a:xfrm>
          <a:off x="0" y="0"/>
          <a:ext cx="0" cy="0"/>
          <a:chOff x="0" y="0"/>
          <a:chExt cx="0" cy="0"/>
        </a:xfrm>
      </p:grpSpPr>
      <p:sp>
        <p:nvSpPr>
          <p:cNvPr id="921" name="Google Shape;921;p12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22" name="Google Shape;922;p12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923" name="Google Shape;923;p123"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924" name="Google Shape;924;p123"/>
          <p:cNvSpPr txBox="1">
            <a:spLocks noGrp="1"/>
          </p:cNvSpPr>
          <p:nvPr>
            <p:ph type="body" idx="1"/>
          </p:nvPr>
        </p:nvSpPr>
        <p:spPr>
          <a:xfrm>
            <a:off x="239400" y="1360800"/>
            <a:ext cx="64404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925" name="Google Shape;925;p123"/>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926" name="Google Shape;926;p123"/>
          <p:cNvSpPr txBox="1">
            <a:spLocks noGrp="1"/>
          </p:cNvSpPr>
          <p:nvPr>
            <p:ph type="body" idx="3"/>
          </p:nvPr>
        </p:nvSpPr>
        <p:spPr>
          <a:xfrm>
            <a:off x="6917400" y="1360702"/>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927" name="Google Shape;927;p123"/>
          <p:cNvSpPr txBox="1">
            <a:spLocks noGrp="1"/>
          </p:cNvSpPr>
          <p:nvPr>
            <p:ph type="body" idx="4"/>
          </p:nvPr>
        </p:nvSpPr>
        <p:spPr>
          <a:xfrm>
            <a:off x="6917400" y="1700275"/>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928" name="Google Shape;928;p123"/>
          <p:cNvSpPr txBox="1">
            <a:spLocks noGrp="1"/>
          </p:cNvSpPr>
          <p:nvPr>
            <p:ph type="body" idx="5"/>
          </p:nvPr>
        </p:nvSpPr>
        <p:spPr>
          <a:xfrm>
            <a:off x="6917400" y="2440945"/>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929" name="Google Shape;929;p123"/>
          <p:cNvSpPr txBox="1">
            <a:spLocks noGrp="1"/>
          </p:cNvSpPr>
          <p:nvPr>
            <p:ph type="body" idx="6"/>
          </p:nvPr>
        </p:nvSpPr>
        <p:spPr>
          <a:xfrm>
            <a:off x="6917400" y="2780518"/>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930" name="Google Shape;930;p123"/>
          <p:cNvSpPr txBox="1">
            <a:spLocks noGrp="1"/>
          </p:cNvSpPr>
          <p:nvPr>
            <p:ph type="body" idx="7"/>
          </p:nvPr>
        </p:nvSpPr>
        <p:spPr>
          <a:xfrm>
            <a:off x="6917400" y="3521201"/>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931" name="Google Shape;931;p123"/>
          <p:cNvSpPr txBox="1">
            <a:spLocks noGrp="1"/>
          </p:cNvSpPr>
          <p:nvPr>
            <p:ph type="body" idx="8"/>
          </p:nvPr>
        </p:nvSpPr>
        <p:spPr>
          <a:xfrm>
            <a:off x="6917400" y="3860774"/>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932" name="Google Shape;932;p1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_3">
  <p:cSld name="BLANK_3">
    <p:spTree>
      <p:nvGrpSpPr>
        <p:cNvPr id="1" name="Shape 48"/>
        <p:cNvGrpSpPr/>
        <p:nvPr/>
      </p:nvGrpSpPr>
      <p:grpSpPr>
        <a:xfrm>
          <a:off x="0" y="0"/>
          <a:ext cx="0" cy="0"/>
          <a:chOff x="0" y="0"/>
          <a:chExt cx="0" cy="0"/>
        </a:xfrm>
      </p:grpSpPr>
      <p:sp>
        <p:nvSpPr>
          <p:cNvPr id="49" name="Google Shape;49;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BLANK_4">
  <p:cSld name="BLANK_4">
    <p:spTree>
      <p:nvGrpSpPr>
        <p:cNvPr id="1" name="Shape 933"/>
        <p:cNvGrpSpPr/>
        <p:nvPr/>
      </p:nvGrpSpPr>
      <p:grpSpPr>
        <a:xfrm>
          <a:off x="0" y="0"/>
          <a:ext cx="0" cy="0"/>
          <a:chOff x="0" y="0"/>
          <a:chExt cx="0" cy="0"/>
        </a:xfrm>
      </p:grpSpPr>
      <p:sp>
        <p:nvSpPr>
          <p:cNvPr id="934" name="Google Shape;934;p1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35"/>
        <p:cNvGrpSpPr/>
        <p:nvPr/>
      </p:nvGrpSpPr>
      <p:grpSpPr>
        <a:xfrm>
          <a:off x="0" y="0"/>
          <a:ext cx="0" cy="0"/>
          <a:chOff x="0" y="0"/>
          <a:chExt cx="0" cy="0"/>
        </a:xfrm>
      </p:grpSpPr>
      <p:sp>
        <p:nvSpPr>
          <p:cNvPr id="936" name="Google Shape;936;p125"/>
          <p:cNvSpPr txBox="1">
            <a:spLocks noGrp="1"/>
          </p:cNvSpPr>
          <p:nvPr>
            <p:ph type="title"/>
          </p:nvPr>
        </p:nvSpPr>
        <p:spPr>
          <a:xfrm>
            <a:off x="381000" y="381000"/>
            <a:ext cx="8380500" cy="682500"/>
          </a:xfrm>
          <a:prstGeom prst="rect">
            <a:avLst/>
          </a:prstGeom>
          <a:noFill/>
          <a:ln>
            <a:noFill/>
          </a:ln>
        </p:spPr>
        <p:txBody>
          <a:bodyPr spcFirstLastPara="1" wrap="square" lIns="0" tIns="0" rIns="0" bIns="0" anchor="ctr" anchorCtr="0">
            <a:noAutofit/>
          </a:bodyPr>
          <a:lstStyle>
            <a:lvl1pPr marL="0" marR="0" lvl="0" indent="0" algn="l" rtl="0">
              <a:lnSpc>
                <a:spcPct val="120000"/>
              </a:lnSpc>
              <a:spcBef>
                <a:spcPts val="0"/>
              </a:spcBef>
              <a:spcAft>
                <a:spcPts val="0"/>
              </a:spcAft>
              <a:buClr>
                <a:schemeClr val="accent1"/>
              </a:buClr>
              <a:buSzPts val="3800"/>
              <a:buFont typeface="Open Sans Light"/>
              <a:buNone/>
              <a:defRPr sz="3000" b="0" i="0" u="none" strike="noStrike" cap="none">
                <a:solidFill>
                  <a:schemeClr val="accent1"/>
                </a:solidFill>
                <a:latin typeface="Open Sans Light"/>
                <a:ea typeface="Open Sans Light"/>
                <a:cs typeface="Open Sans Light"/>
                <a:sym typeface="Open Sans Light"/>
              </a:defRPr>
            </a:lvl1pPr>
            <a:lvl2pPr marL="0" marR="0" lvl="1" indent="0" algn="l" rtl="0">
              <a:lnSpc>
                <a:spcPct val="120000"/>
              </a:lnSpc>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2pPr>
            <a:lvl3pPr marL="0" marR="0" lvl="2" indent="0" algn="l" rtl="0">
              <a:lnSpc>
                <a:spcPct val="120000"/>
              </a:lnSpc>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3pPr>
            <a:lvl4pPr marL="0" marR="0" lvl="3" indent="0" algn="l" rtl="0">
              <a:lnSpc>
                <a:spcPct val="120000"/>
              </a:lnSpc>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4pPr>
            <a:lvl5pPr marL="0" marR="0" lvl="4" indent="0" algn="l" rtl="0">
              <a:lnSpc>
                <a:spcPct val="120000"/>
              </a:lnSpc>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5pPr>
            <a:lvl6pPr marL="457200" marR="0" lvl="5" indent="0" algn="l" rtl="0">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6pPr>
            <a:lvl7pPr marL="914400" marR="0" lvl="6" indent="0" algn="l" rtl="0">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7pPr>
            <a:lvl8pPr marL="1371600" marR="0" lvl="7" indent="0" algn="l" rtl="0">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8pPr>
            <a:lvl9pPr marL="1828800" marR="0" lvl="8" indent="0" algn="l" rtl="0">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9pPr>
          </a:lstStyle>
          <a:p>
            <a:endParaRPr/>
          </a:p>
        </p:txBody>
      </p:sp>
      <p:sp>
        <p:nvSpPr>
          <p:cNvPr id="937" name="Google Shape;937;p125"/>
          <p:cNvSpPr txBox="1">
            <a:spLocks noGrp="1"/>
          </p:cNvSpPr>
          <p:nvPr>
            <p:ph type="body" idx="1"/>
          </p:nvPr>
        </p:nvSpPr>
        <p:spPr>
          <a:xfrm>
            <a:off x="381000" y="1063625"/>
            <a:ext cx="8380500" cy="3544800"/>
          </a:xfrm>
          <a:prstGeom prst="rect">
            <a:avLst/>
          </a:prstGeom>
          <a:noFill/>
          <a:ln>
            <a:noFill/>
          </a:ln>
        </p:spPr>
        <p:txBody>
          <a:bodyPr spcFirstLastPara="1" wrap="square" lIns="0" tIns="0" rIns="0" bIns="0" anchor="t" anchorCtr="0">
            <a:noAutofit/>
          </a:bodyPr>
          <a:lstStyle>
            <a:lvl1pPr marL="457200" marR="0" lvl="0" indent="-320040" algn="l" rtl="0">
              <a:lnSpc>
                <a:spcPct val="120000"/>
              </a:lnSpc>
              <a:spcBef>
                <a:spcPts val="1200"/>
              </a:spcBef>
              <a:spcAft>
                <a:spcPts val="0"/>
              </a:spcAft>
              <a:buClr>
                <a:schemeClr val="accent1"/>
              </a:buClr>
              <a:buSzPts val="1440"/>
              <a:buFont typeface="Arial"/>
              <a:buChar char="•"/>
              <a:defRPr sz="1600" b="0" i="0" u="none" strike="noStrike" cap="none">
                <a:solidFill>
                  <a:schemeClr val="dk1"/>
                </a:solidFill>
                <a:latin typeface="Open Sans"/>
                <a:ea typeface="Open Sans"/>
                <a:cs typeface="Open Sans"/>
                <a:sym typeface="Open Sans"/>
              </a:defRPr>
            </a:lvl1pPr>
            <a:lvl2pPr marL="914400" marR="0" lvl="1" indent="-297180" algn="l" rtl="0">
              <a:lnSpc>
                <a:spcPct val="120000"/>
              </a:lnSpc>
              <a:spcBef>
                <a:spcPts val="1200"/>
              </a:spcBef>
              <a:spcAft>
                <a:spcPts val="0"/>
              </a:spcAft>
              <a:buClr>
                <a:schemeClr val="accent2"/>
              </a:buClr>
              <a:buSzPts val="1080"/>
              <a:buFont typeface="Arial"/>
              <a:buChar char="•"/>
              <a:defRPr sz="1200" b="0" i="0" u="none" strike="noStrike" cap="none">
                <a:solidFill>
                  <a:schemeClr val="dk1"/>
                </a:solidFill>
                <a:latin typeface="Open Sans"/>
                <a:ea typeface="Open Sans"/>
                <a:cs typeface="Open Sans"/>
                <a:sym typeface="Open Sans"/>
              </a:defRPr>
            </a:lvl2pPr>
            <a:lvl3pPr marL="1371600" marR="0" lvl="2" indent="-297180" algn="l" rtl="0">
              <a:lnSpc>
                <a:spcPct val="120000"/>
              </a:lnSpc>
              <a:spcBef>
                <a:spcPts val="1200"/>
              </a:spcBef>
              <a:spcAft>
                <a:spcPts val="0"/>
              </a:spcAft>
              <a:buClr>
                <a:srgbClr val="8DC634"/>
              </a:buClr>
              <a:buSzPts val="1080"/>
              <a:buFont typeface="Arial"/>
              <a:buChar char="•"/>
              <a:defRPr sz="1200" b="0" i="0" u="none" strike="noStrike" cap="none">
                <a:solidFill>
                  <a:schemeClr val="dk1"/>
                </a:solidFill>
                <a:latin typeface="Open Sans"/>
                <a:ea typeface="Open Sans"/>
                <a:cs typeface="Open Sans"/>
                <a:sym typeface="Open Sans"/>
              </a:defRPr>
            </a:lvl3pPr>
            <a:lvl4pPr marL="1828800" marR="0" lvl="3" indent="-297180" algn="l" rtl="0">
              <a:lnSpc>
                <a:spcPct val="120000"/>
              </a:lnSpc>
              <a:spcBef>
                <a:spcPts val="1200"/>
              </a:spcBef>
              <a:spcAft>
                <a:spcPts val="0"/>
              </a:spcAft>
              <a:buClr>
                <a:srgbClr val="B31620"/>
              </a:buClr>
              <a:buSzPts val="1080"/>
              <a:buFont typeface="Arial"/>
              <a:buChar char="•"/>
              <a:defRPr sz="1200" b="0" i="0" u="none" strike="noStrike" cap="none">
                <a:solidFill>
                  <a:schemeClr val="dk1"/>
                </a:solidFill>
                <a:latin typeface="Open Sans"/>
                <a:ea typeface="Open Sans"/>
                <a:cs typeface="Open Sans"/>
                <a:sym typeface="Open Sans"/>
              </a:defRPr>
            </a:lvl4pPr>
            <a:lvl5pPr marL="2286000" marR="0" lvl="4" indent="-297179" algn="l" rtl="0">
              <a:lnSpc>
                <a:spcPct val="120000"/>
              </a:lnSpc>
              <a:spcBef>
                <a:spcPts val="1200"/>
              </a:spcBef>
              <a:spcAft>
                <a:spcPts val="0"/>
              </a:spcAft>
              <a:buClr>
                <a:schemeClr val="dk1"/>
              </a:buClr>
              <a:buSzPts val="1080"/>
              <a:buFont typeface="Arial"/>
              <a:buChar char="•"/>
              <a:defRPr sz="1200" b="0" i="0"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38" name="Google Shape;938;p125"/>
          <p:cNvSpPr txBox="1">
            <a:spLocks noGrp="1"/>
          </p:cNvSpPr>
          <p:nvPr>
            <p:ph type="ftr" idx="11"/>
          </p:nvPr>
        </p:nvSpPr>
        <p:spPr>
          <a:xfrm>
            <a:off x="4570412" y="4767262"/>
            <a:ext cx="3656100" cy="2745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A9AFA9"/>
              </a:buClr>
              <a:buSzPts val="1400"/>
              <a:buFont typeface="Open Sans"/>
              <a:buNone/>
              <a:defRPr sz="800" b="0" i="0" u="none" strike="noStrike" cap="none">
                <a:solidFill>
                  <a:srgbClr val="A9AFA9"/>
                </a:solidFill>
                <a:latin typeface="Open Sans"/>
                <a:ea typeface="Open Sans"/>
                <a:cs typeface="Open Sans"/>
                <a:sym typeface="Open Sans"/>
              </a:defRPr>
            </a:lvl1pPr>
            <a:lvl2pPr marL="457200" marR="0" lvl="1"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939" name="Google Shape;939;p1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3 | Content – Header Only 1">
  <p:cSld name="TITLE_2_1_1_1_1_1_1_1_1_1_1_1_1_1_1_1_1_1_1_1_1_1_1_1_1_2">
    <p:bg>
      <p:bgPr>
        <a:solidFill>
          <a:srgbClr val="FFFFFF"/>
        </a:solidFill>
        <a:effectLst/>
      </p:bgPr>
    </p:bg>
    <p:spTree>
      <p:nvGrpSpPr>
        <p:cNvPr id="1" name="Shape 940"/>
        <p:cNvGrpSpPr/>
        <p:nvPr/>
      </p:nvGrpSpPr>
      <p:grpSpPr>
        <a:xfrm>
          <a:off x="0" y="0"/>
          <a:ext cx="0" cy="0"/>
          <a:chOff x="0" y="0"/>
          <a:chExt cx="0" cy="0"/>
        </a:xfrm>
      </p:grpSpPr>
      <p:cxnSp>
        <p:nvCxnSpPr>
          <p:cNvPr id="941" name="Google Shape;941;p12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942" name="Google Shape;942;p126"/>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943" name="Google Shape;943;p126"/>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3 | Content – 3 Column &amp; 3 Stats">
  <p:cSld name="TITLE_2_1_1_1_1_1_1_1_1_3">
    <p:bg>
      <p:bgPr>
        <a:solidFill>
          <a:srgbClr val="FFFFFF"/>
        </a:solidFill>
        <a:effectLst/>
      </p:bgPr>
    </p:bg>
    <p:spTree>
      <p:nvGrpSpPr>
        <p:cNvPr id="1" name="Shape 944"/>
        <p:cNvGrpSpPr/>
        <p:nvPr/>
      </p:nvGrpSpPr>
      <p:grpSpPr>
        <a:xfrm>
          <a:off x="0" y="0"/>
          <a:ext cx="0" cy="0"/>
          <a:chOff x="0" y="0"/>
          <a:chExt cx="0" cy="0"/>
        </a:xfrm>
      </p:grpSpPr>
      <p:sp>
        <p:nvSpPr>
          <p:cNvPr id="945" name="Google Shape;945;p127"/>
          <p:cNvSpPr txBox="1">
            <a:spLocks noGrp="1"/>
          </p:cNvSpPr>
          <p:nvPr>
            <p:ph type="body" idx="1"/>
          </p:nvPr>
        </p:nvSpPr>
        <p:spPr>
          <a:xfrm>
            <a:off x="6190076"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946" name="Google Shape;946;p12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47" name="Google Shape;947;p12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948" name="Google Shape;948;p127"/>
          <p:cNvSpPr txBox="1">
            <a:spLocks noGrp="1"/>
          </p:cNvSpPr>
          <p:nvPr>
            <p:ph type="body" idx="2"/>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949" name="Google Shape;949;p127"/>
          <p:cNvSpPr txBox="1">
            <a:spLocks noGrp="1"/>
          </p:cNvSpPr>
          <p:nvPr>
            <p:ph type="body" idx="3"/>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950" name="Google Shape;950;p127"/>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951" name="Google Shape;951;p127"/>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952" name="Google Shape;952;p127"/>
          <p:cNvCxnSpPr/>
          <p:nvPr/>
        </p:nvCxnSpPr>
        <p:spPr>
          <a:xfrm>
            <a:off x="6190076"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953" name="Google Shape;953;p127"/>
          <p:cNvSpPr txBox="1">
            <a:spLocks noGrp="1"/>
          </p:cNvSpPr>
          <p:nvPr>
            <p:ph type="body" idx="4"/>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954" name="Google Shape;954;p127"/>
          <p:cNvSpPr txBox="1">
            <a:spLocks noGrp="1"/>
          </p:cNvSpPr>
          <p:nvPr>
            <p:ph type="body" idx="5"/>
          </p:nvPr>
        </p:nvSpPr>
        <p:spPr>
          <a:xfrm>
            <a:off x="6191175"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955" name="Google Shape;955;p127"/>
          <p:cNvSpPr txBox="1">
            <a:spLocks noGrp="1"/>
          </p:cNvSpPr>
          <p:nvPr>
            <p:ph type="body" idx="6"/>
          </p:nvPr>
        </p:nvSpPr>
        <p:spPr>
          <a:xfrm>
            <a:off x="239325"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956" name="Google Shape;956;p127"/>
          <p:cNvSpPr txBox="1">
            <a:spLocks noGrp="1"/>
          </p:cNvSpPr>
          <p:nvPr>
            <p:ph type="body" idx="7"/>
          </p:nvPr>
        </p:nvSpPr>
        <p:spPr>
          <a:xfrm>
            <a:off x="3214688"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pic>
        <p:nvPicPr>
          <p:cNvPr id="957" name="Google Shape;957;p127"/>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_Two Column Content">
  <p:cSld name="1_Two Column Content">
    <p:spTree>
      <p:nvGrpSpPr>
        <p:cNvPr id="1" name="Shape 958"/>
        <p:cNvGrpSpPr/>
        <p:nvPr/>
      </p:nvGrpSpPr>
      <p:grpSpPr>
        <a:xfrm>
          <a:off x="0" y="0"/>
          <a:ext cx="0" cy="0"/>
          <a:chOff x="0" y="0"/>
          <a:chExt cx="0" cy="0"/>
        </a:xfrm>
      </p:grpSpPr>
      <p:sp>
        <p:nvSpPr>
          <p:cNvPr id="959" name="Google Shape;959;p128"/>
          <p:cNvSpPr/>
          <p:nvPr/>
        </p:nvSpPr>
        <p:spPr>
          <a:xfrm>
            <a:off x="6509084" y="0"/>
            <a:ext cx="2667000" cy="5143500"/>
          </a:xfrm>
          <a:prstGeom prst="rect">
            <a:avLst/>
          </a:prstGeom>
          <a:solidFill>
            <a:srgbClr val="00368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cap="none">
              <a:solidFill>
                <a:srgbClr val="F8F8F8"/>
              </a:solidFill>
              <a:latin typeface="Arial"/>
              <a:ea typeface="Arial"/>
              <a:cs typeface="Arial"/>
              <a:sym typeface="Arial"/>
            </a:endParaRPr>
          </a:p>
        </p:txBody>
      </p:sp>
      <p:sp>
        <p:nvSpPr>
          <p:cNvPr id="960" name="Google Shape;960;p128"/>
          <p:cNvSpPr txBox="1">
            <a:spLocks noGrp="1"/>
          </p:cNvSpPr>
          <p:nvPr>
            <p:ph type="title"/>
          </p:nvPr>
        </p:nvSpPr>
        <p:spPr>
          <a:xfrm>
            <a:off x="457200" y="400051"/>
            <a:ext cx="5943600" cy="682500"/>
          </a:xfrm>
          <a:prstGeom prst="rect">
            <a:avLst/>
          </a:prstGeom>
          <a:noFill/>
          <a:ln>
            <a:noFill/>
          </a:ln>
        </p:spPr>
        <p:txBody>
          <a:bodyPr spcFirstLastPara="1" wrap="square" lIns="0" tIns="0" rIns="0" bIns="0" anchor="ctr" anchorCtr="0">
            <a:noAutofit/>
          </a:bodyPr>
          <a:lstStyle>
            <a:lvl1pPr marL="0" marR="0" lvl="0" indent="0" algn="l" rtl="0">
              <a:lnSpc>
                <a:spcPct val="120000"/>
              </a:lnSpc>
              <a:spcBef>
                <a:spcPts val="0"/>
              </a:spcBef>
              <a:spcAft>
                <a:spcPts val="0"/>
              </a:spcAft>
              <a:buSzPts val="3800"/>
              <a:buNone/>
              <a:defRPr sz="2400" b="0" i="0" u="none" strike="noStrike" cap="none">
                <a:solidFill>
                  <a:schemeClr val="dk1"/>
                </a:solidFill>
                <a:latin typeface="Open Sans Light"/>
                <a:ea typeface="Open Sans Light"/>
                <a:cs typeface="Open Sans Light"/>
                <a:sym typeface="Open Sans Light"/>
              </a:defRPr>
            </a:lvl1pPr>
            <a:lvl2pPr marL="0" marR="0" lvl="1"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2pPr>
            <a:lvl3pPr marL="0" marR="0" lvl="2"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3pPr>
            <a:lvl4pPr marL="0" marR="0" lvl="3"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4pPr>
            <a:lvl5pPr marL="0" marR="0" lvl="4"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5pPr>
            <a:lvl6pPr marL="342900" marR="0" lvl="5"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6pPr>
            <a:lvl7pPr marL="685800" marR="0" lvl="6"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7pPr>
            <a:lvl8pPr marL="1028700" marR="0" lvl="7"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8pPr>
            <a:lvl9pPr marL="1371600" marR="0" lvl="8"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9pPr>
          </a:lstStyle>
          <a:p>
            <a:endParaRPr/>
          </a:p>
        </p:txBody>
      </p:sp>
      <p:sp>
        <p:nvSpPr>
          <p:cNvPr id="961" name="Google Shape;961;p128"/>
          <p:cNvSpPr txBox="1">
            <a:spLocks noGrp="1"/>
          </p:cNvSpPr>
          <p:nvPr>
            <p:ph type="sldNum" idx="12"/>
          </p:nvPr>
        </p:nvSpPr>
        <p:spPr>
          <a:xfrm>
            <a:off x="8226424" y="4766073"/>
            <a:ext cx="534900" cy="2061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600">
                <a:solidFill>
                  <a:srgbClr val="939493"/>
                </a:solidFill>
                <a:latin typeface="Arial"/>
                <a:ea typeface="Arial"/>
                <a:cs typeface="Arial"/>
                <a:sym typeface="Arial"/>
              </a:defRPr>
            </a:lvl1pPr>
            <a:lvl2pPr marL="0" marR="0" lvl="1" indent="0" algn="r" rtl="0">
              <a:spcBef>
                <a:spcPts val="0"/>
              </a:spcBef>
              <a:spcAft>
                <a:spcPts val="0"/>
              </a:spcAft>
              <a:buNone/>
              <a:defRPr sz="600">
                <a:solidFill>
                  <a:srgbClr val="939493"/>
                </a:solidFill>
                <a:latin typeface="Arial"/>
                <a:ea typeface="Arial"/>
                <a:cs typeface="Arial"/>
                <a:sym typeface="Arial"/>
              </a:defRPr>
            </a:lvl2pPr>
            <a:lvl3pPr marL="0" marR="0" lvl="2" indent="0" algn="r" rtl="0">
              <a:spcBef>
                <a:spcPts val="0"/>
              </a:spcBef>
              <a:spcAft>
                <a:spcPts val="0"/>
              </a:spcAft>
              <a:buNone/>
              <a:defRPr sz="600">
                <a:solidFill>
                  <a:srgbClr val="939493"/>
                </a:solidFill>
                <a:latin typeface="Arial"/>
                <a:ea typeface="Arial"/>
                <a:cs typeface="Arial"/>
                <a:sym typeface="Arial"/>
              </a:defRPr>
            </a:lvl3pPr>
            <a:lvl4pPr marL="0" marR="0" lvl="3" indent="0" algn="r" rtl="0">
              <a:spcBef>
                <a:spcPts val="0"/>
              </a:spcBef>
              <a:spcAft>
                <a:spcPts val="0"/>
              </a:spcAft>
              <a:buNone/>
              <a:defRPr sz="600">
                <a:solidFill>
                  <a:srgbClr val="939493"/>
                </a:solidFill>
                <a:latin typeface="Arial"/>
                <a:ea typeface="Arial"/>
                <a:cs typeface="Arial"/>
                <a:sym typeface="Arial"/>
              </a:defRPr>
            </a:lvl4pPr>
            <a:lvl5pPr marL="0" marR="0" lvl="4" indent="0" algn="r" rtl="0">
              <a:spcBef>
                <a:spcPts val="0"/>
              </a:spcBef>
              <a:spcAft>
                <a:spcPts val="0"/>
              </a:spcAft>
              <a:buNone/>
              <a:defRPr sz="600">
                <a:solidFill>
                  <a:srgbClr val="939493"/>
                </a:solidFill>
                <a:latin typeface="Arial"/>
                <a:ea typeface="Arial"/>
                <a:cs typeface="Arial"/>
                <a:sym typeface="Arial"/>
              </a:defRPr>
            </a:lvl5pPr>
            <a:lvl6pPr marL="0" marR="0" lvl="5" indent="0" algn="r" rtl="0">
              <a:spcBef>
                <a:spcPts val="0"/>
              </a:spcBef>
              <a:spcAft>
                <a:spcPts val="0"/>
              </a:spcAft>
              <a:buNone/>
              <a:defRPr sz="600">
                <a:solidFill>
                  <a:srgbClr val="939493"/>
                </a:solidFill>
                <a:latin typeface="Arial"/>
                <a:ea typeface="Arial"/>
                <a:cs typeface="Arial"/>
                <a:sym typeface="Arial"/>
              </a:defRPr>
            </a:lvl6pPr>
            <a:lvl7pPr marL="0" marR="0" lvl="6" indent="0" algn="r" rtl="0">
              <a:spcBef>
                <a:spcPts val="0"/>
              </a:spcBef>
              <a:spcAft>
                <a:spcPts val="0"/>
              </a:spcAft>
              <a:buNone/>
              <a:defRPr sz="600">
                <a:solidFill>
                  <a:srgbClr val="939493"/>
                </a:solidFill>
                <a:latin typeface="Arial"/>
                <a:ea typeface="Arial"/>
                <a:cs typeface="Arial"/>
                <a:sym typeface="Arial"/>
              </a:defRPr>
            </a:lvl7pPr>
            <a:lvl8pPr marL="0" marR="0" lvl="7" indent="0" algn="r" rtl="0">
              <a:spcBef>
                <a:spcPts val="0"/>
              </a:spcBef>
              <a:spcAft>
                <a:spcPts val="0"/>
              </a:spcAft>
              <a:buNone/>
              <a:defRPr sz="600">
                <a:solidFill>
                  <a:srgbClr val="939493"/>
                </a:solidFill>
                <a:latin typeface="Arial"/>
                <a:ea typeface="Arial"/>
                <a:cs typeface="Arial"/>
                <a:sym typeface="Arial"/>
              </a:defRPr>
            </a:lvl8pPr>
            <a:lvl9pPr marL="0" marR="0" lvl="8" indent="0" algn="r" rtl="0">
              <a:spcBef>
                <a:spcPts val="0"/>
              </a:spcBef>
              <a:spcAft>
                <a:spcPts val="0"/>
              </a:spcAft>
              <a:buNone/>
              <a:defRPr sz="600">
                <a:solidFill>
                  <a:srgbClr val="93949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962" name="Google Shape;962;p128"/>
          <p:cNvSpPr txBox="1"/>
          <p:nvPr/>
        </p:nvSpPr>
        <p:spPr>
          <a:xfrm>
            <a:off x="457200" y="1314450"/>
            <a:ext cx="5791200" cy="3143100"/>
          </a:xfrm>
          <a:prstGeom prst="rect">
            <a:avLst/>
          </a:prstGeom>
          <a:noFill/>
          <a:ln>
            <a:noFill/>
          </a:ln>
        </p:spPr>
        <p:txBody>
          <a:bodyPr spcFirstLastPara="1" wrap="square" lIns="68575" tIns="89150" rIns="68575" bIns="89150" anchor="t" anchorCtr="0">
            <a:noAutofit/>
          </a:bodyPr>
          <a:lstStyle/>
          <a:p>
            <a:pPr marL="0" marR="0" lvl="0" indent="0" algn="l" rtl="0">
              <a:spcBef>
                <a:spcPts val="0"/>
              </a:spcBef>
              <a:spcAft>
                <a:spcPts val="0"/>
              </a:spcAft>
              <a:buNone/>
            </a:pPr>
            <a:endParaRPr sz="1500">
              <a:solidFill>
                <a:schemeClr val="dk1"/>
              </a:solidFill>
              <a:latin typeface="Arial"/>
              <a:ea typeface="Arial"/>
              <a:cs typeface="Arial"/>
              <a:sym typeface="Arial"/>
            </a:endParaRPr>
          </a:p>
        </p:txBody>
      </p:sp>
      <p:sp>
        <p:nvSpPr>
          <p:cNvPr id="963" name="Google Shape;963;p128"/>
          <p:cNvSpPr txBox="1"/>
          <p:nvPr/>
        </p:nvSpPr>
        <p:spPr>
          <a:xfrm>
            <a:off x="6934201" y="400050"/>
            <a:ext cx="1827300" cy="3600600"/>
          </a:xfrm>
          <a:prstGeom prst="rect">
            <a:avLst/>
          </a:prstGeom>
          <a:noFill/>
          <a:ln>
            <a:noFill/>
          </a:ln>
        </p:spPr>
        <p:txBody>
          <a:bodyPr spcFirstLastPara="1" wrap="square" lIns="68575" tIns="89150" rIns="68575" bIns="89150" anchor="t" anchorCtr="0">
            <a:noAutofit/>
          </a:bodyPr>
          <a:lstStyle/>
          <a:p>
            <a:pPr marL="0" marR="0" lvl="0" indent="0" algn="l" rtl="0">
              <a:spcBef>
                <a:spcPts val="0"/>
              </a:spcBef>
              <a:spcAft>
                <a:spcPts val="0"/>
              </a:spcAft>
              <a:buNone/>
            </a:pPr>
            <a:endParaRPr sz="1500">
              <a:solidFill>
                <a:schemeClr val="lt1"/>
              </a:solidFill>
              <a:latin typeface="Arial"/>
              <a:ea typeface="Arial"/>
              <a:cs typeface="Arial"/>
              <a:sym typeface="Arial"/>
            </a:endParaRPr>
          </a:p>
        </p:txBody>
      </p:sp>
      <p:pic>
        <p:nvPicPr>
          <p:cNvPr id="964" name="Google Shape;964;p128"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3 | Content – Headline &amp; Graph 1">
  <p:cSld name="TITLE_2_1_1_1_1_1_1_1_1_1_1_1_1_1_1_1_1_1_1_1_1_2">
    <p:bg>
      <p:bgPr>
        <a:solidFill>
          <a:srgbClr val="FFFFFF"/>
        </a:solidFill>
        <a:effectLst/>
      </p:bgPr>
    </p:bg>
    <p:spTree>
      <p:nvGrpSpPr>
        <p:cNvPr id="1" name="Shape 965"/>
        <p:cNvGrpSpPr/>
        <p:nvPr/>
      </p:nvGrpSpPr>
      <p:grpSpPr>
        <a:xfrm>
          <a:off x="0" y="0"/>
          <a:ext cx="0" cy="0"/>
          <a:chOff x="0" y="0"/>
          <a:chExt cx="0" cy="0"/>
        </a:xfrm>
      </p:grpSpPr>
      <p:sp>
        <p:nvSpPr>
          <p:cNvPr id="966" name="Google Shape;966;p129"/>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67" name="Google Shape;967;p12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968" name="Google Shape;968;p129"/>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969" name="Google Shape;969;p129"/>
          <p:cNvSpPr/>
          <p:nvPr/>
        </p:nvSpPr>
        <p:spPr>
          <a:xfrm>
            <a:off x="239375" y="1360800"/>
            <a:ext cx="8665500" cy="35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29"/>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pic>
        <p:nvPicPr>
          <p:cNvPr id="971" name="Google Shape;971;p129"/>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3 | Content – Headline Only 1">
  <p:cSld name="TITLE_2_1_1_1_1_1_1_1_1_1_1_1_1_1_1_1_1_1_1_1_1_1_1_1_2">
    <p:bg>
      <p:bgPr>
        <a:solidFill>
          <a:srgbClr val="FFFFFF"/>
        </a:solidFill>
        <a:effectLst/>
      </p:bgPr>
    </p:bg>
    <p:spTree>
      <p:nvGrpSpPr>
        <p:cNvPr id="1" name="Shape 972"/>
        <p:cNvGrpSpPr/>
        <p:nvPr/>
      </p:nvGrpSpPr>
      <p:grpSpPr>
        <a:xfrm>
          <a:off x="0" y="0"/>
          <a:ext cx="0" cy="0"/>
          <a:chOff x="0" y="0"/>
          <a:chExt cx="0" cy="0"/>
        </a:xfrm>
      </p:grpSpPr>
      <p:cxnSp>
        <p:nvCxnSpPr>
          <p:cNvPr id="973" name="Google Shape;973;p13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974" name="Google Shape;974;p130"/>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975" name="Google Shape;975;p13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976" name="Google Shape;976;p130"/>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3 | Content – Headline Only 2">
  <p:cSld name="TITLE_2_1_1_1_1_1_1_1_1_1_1_1_1_1_1_1_1_1_1_1_1_1_1_1_3">
    <p:bg>
      <p:bgPr>
        <a:solidFill>
          <a:srgbClr val="FFFFFF"/>
        </a:solidFill>
        <a:effectLst/>
      </p:bgPr>
    </p:bg>
    <p:spTree>
      <p:nvGrpSpPr>
        <p:cNvPr id="1" name="Shape 977"/>
        <p:cNvGrpSpPr/>
        <p:nvPr/>
      </p:nvGrpSpPr>
      <p:grpSpPr>
        <a:xfrm>
          <a:off x="0" y="0"/>
          <a:ext cx="0" cy="0"/>
          <a:chOff x="0" y="0"/>
          <a:chExt cx="0" cy="0"/>
        </a:xfrm>
      </p:grpSpPr>
      <p:cxnSp>
        <p:nvCxnSpPr>
          <p:cNvPr id="978" name="Google Shape;978;p13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979" name="Google Shape;979;p131"/>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980" name="Google Shape;980;p13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981" name="Google Shape;981;p131"/>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3 | Content – Headline Only 3">
  <p:cSld name="TITLE_2_1_1_1_1_1_1_1_1_1_1_1_1_1_1_1_1_1_1_1_1_1_1_1_4">
    <p:bg>
      <p:bgPr>
        <a:solidFill>
          <a:srgbClr val="FFFFFF"/>
        </a:solidFill>
        <a:effectLst/>
      </p:bgPr>
    </p:bg>
    <p:spTree>
      <p:nvGrpSpPr>
        <p:cNvPr id="1" name="Shape 982"/>
        <p:cNvGrpSpPr/>
        <p:nvPr/>
      </p:nvGrpSpPr>
      <p:grpSpPr>
        <a:xfrm>
          <a:off x="0" y="0"/>
          <a:ext cx="0" cy="0"/>
          <a:chOff x="0" y="0"/>
          <a:chExt cx="0" cy="0"/>
        </a:xfrm>
      </p:grpSpPr>
      <p:cxnSp>
        <p:nvCxnSpPr>
          <p:cNvPr id="983" name="Google Shape;983;p13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984" name="Google Shape;984;p132"/>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985" name="Google Shape;985;p132"/>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986" name="Google Shape;986;p132"/>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3 | Content – Headline Only 4">
  <p:cSld name="TITLE_2_1_1_1_1_1_1_1_1_1_1_1_1_1_1_1_1_1_1_1_1_1_1_1_5">
    <p:bg>
      <p:bgPr>
        <a:solidFill>
          <a:srgbClr val="FFFFFF"/>
        </a:solidFill>
        <a:effectLst/>
      </p:bgPr>
    </p:bg>
    <p:spTree>
      <p:nvGrpSpPr>
        <p:cNvPr id="1" name="Shape 987"/>
        <p:cNvGrpSpPr/>
        <p:nvPr/>
      </p:nvGrpSpPr>
      <p:grpSpPr>
        <a:xfrm>
          <a:off x="0" y="0"/>
          <a:ext cx="0" cy="0"/>
          <a:chOff x="0" y="0"/>
          <a:chExt cx="0" cy="0"/>
        </a:xfrm>
      </p:grpSpPr>
      <p:cxnSp>
        <p:nvCxnSpPr>
          <p:cNvPr id="988" name="Google Shape;988;p13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989" name="Google Shape;989;p133"/>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990" name="Google Shape;990;p13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991" name="Google Shape;991;p133"/>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0"/>
        <p:cNvGrpSpPr/>
        <p:nvPr/>
      </p:nvGrpSpPr>
      <p:grpSpPr>
        <a:xfrm>
          <a:off x="0" y="0"/>
          <a:ext cx="0" cy="0"/>
          <a:chOff x="0" y="0"/>
          <a:chExt cx="0" cy="0"/>
        </a:xfrm>
      </p:grpSpPr>
      <p:sp>
        <p:nvSpPr>
          <p:cNvPr id="51" name="Google Shape;51;p14"/>
          <p:cNvSpPr txBox="1">
            <a:spLocks noGrp="1"/>
          </p:cNvSpPr>
          <p:nvPr>
            <p:ph type="title"/>
          </p:nvPr>
        </p:nvSpPr>
        <p:spPr>
          <a:xfrm>
            <a:off x="381004" y="381000"/>
            <a:ext cx="8380500" cy="682500"/>
          </a:xfrm>
          <a:prstGeom prst="rect">
            <a:avLst/>
          </a:prstGeom>
          <a:noFill/>
          <a:ln>
            <a:noFill/>
          </a:ln>
        </p:spPr>
        <p:txBody>
          <a:bodyPr spcFirstLastPara="1" wrap="square" lIns="91425" tIns="91425" rIns="91425" bIns="91425" anchor="ctr" anchorCtr="0">
            <a:noAutofit/>
          </a:bodyPr>
          <a:lstStyle>
            <a:lvl1pPr marL="0" marR="0" lvl="0" indent="0" algn="l" rtl="0">
              <a:lnSpc>
                <a:spcPct val="120000"/>
              </a:lnSpc>
              <a:spcBef>
                <a:spcPts val="0"/>
              </a:spcBef>
              <a:spcAft>
                <a:spcPts val="0"/>
              </a:spcAft>
              <a:buSzPts val="2900"/>
              <a:buNone/>
              <a:defRPr sz="2400" b="0" i="0" u="none" strike="noStrike" cap="none">
                <a:solidFill>
                  <a:srgbClr val="408BC9"/>
                </a:solidFill>
                <a:latin typeface="Open Sans Light"/>
                <a:ea typeface="Open Sans Light"/>
                <a:cs typeface="Open Sans Light"/>
                <a:sym typeface="Open Sans Light"/>
              </a:defRPr>
            </a:lvl1pPr>
            <a:lvl2pPr marL="0" marR="0" lvl="1" indent="0" algn="l" rtl="0">
              <a:lnSpc>
                <a:spcPct val="120000"/>
              </a:lnSpc>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2pPr>
            <a:lvl3pPr marL="0" marR="0" lvl="2" indent="0" algn="l" rtl="0">
              <a:lnSpc>
                <a:spcPct val="120000"/>
              </a:lnSpc>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3pPr>
            <a:lvl4pPr marL="0" marR="0" lvl="3" indent="0" algn="l" rtl="0">
              <a:lnSpc>
                <a:spcPct val="120000"/>
              </a:lnSpc>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4pPr>
            <a:lvl5pPr marL="0" marR="0" lvl="4" indent="0" algn="l" rtl="0">
              <a:lnSpc>
                <a:spcPct val="120000"/>
              </a:lnSpc>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5pPr>
            <a:lvl6pPr marL="342900" marR="0" lvl="5" indent="0" algn="l" rtl="0">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6pPr>
            <a:lvl7pPr marL="685800" marR="0" lvl="6" indent="0" algn="l" rtl="0">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7pPr>
            <a:lvl8pPr marL="1028700" marR="0" lvl="7" indent="0" algn="l" rtl="0">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8pPr>
            <a:lvl9pPr marL="1371600" marR="0" lvl="8" indent="0" algn="l" rtl="0">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9pPr>
          </a:lstStyle>
          <a:p>
            <a:endParaRPr/>
          </a:p>
        </p:txBody>
      </p:sp>
      <p:pic>
        <p:nvPicPr>
          <p:cNvPr id="52" name="Google Shape;52;p14"/>
          <p:cNvPicPr preferRelativeResize="0"/>
          <p:nvPr/>
        </p:nvPicPr>
        <p:blipFill rotWithShape="1">
          <a:blip r:embed="rId2">
            <a:alphaModFix/>
          </a:blip>
          <a:srcRect/>
          <a:stretch/>
        </p:blipFill>
        <p:spPr>
          <a:xfrm>
            <a:off x="285751" y="4504016"/>
            <a:ext cx="1200000" cy="399900"/>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3 | Content – Headline Only 5">
  <p:cSld name="TITLE_2_1_1_1_1_1_1_1_1_1_1_1_1_1_1_1_1_1_1_1_1_1_1_1_6">
    <p:bg>
      <p:bgPr>
        <a:solidFill>
          <a:srgbClr val="FFFFFF"/>
        </a:solidFill>
        <a:effectLst/>
      </p:bgPr>
    </p:bg>
    <p:spTree>
      <p:nvGrpSpPr>
        <p:cNvPr id="1" name="Shape 992"/>
        <p:cNvGrpSpPr/>
        <p:nvPr/>
      </p:nvGrpSpPr>
      <p:grpSpPr>
        <a:xfrm>
          <a:off x="0" y="0"/>
          <a:ext cx="0" cy="0"/>
          <a:chOff x="0" y="0"/>
          <a:chExt cx="0" cy="0"/>
        </a:xfrm>
      </p:grpSpPr>
      <p:cxnSp>
        <p:nvCxnSpPr>
          <p:cNvPr id="993" name="Google Shape;993;p13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994" name="Google Shape;994;p13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995" name="Google Shape;995;p13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996" name="Google Shape;996;p134"/>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3 | Content – Headline Only 6">
  <p:cSld name="TITLE_2_1_1_1_1_1_1_1_1_1_1_1_1_1_1_1_1_1_1_1_1_1_1_1_7">
    <p:bg>
      <p:bgPr>
        <a:solidFill>
          <a:srgbClr val="FFFFFF"/>
        </a:solidFill>
        <a:effectLst/>
      </p:bgPr>
    </p:bg>
    <p:spTree>
      <p:nvGrpSpPr>
        <p:cNvPr id="1" name="Shape 997"/>
        <p:cNvGrpSpPr/>
        <p:nvPr/>
      </p:nvGrpSpPr>
      <p:grpSpPr>
        <a:xfrm>
          <a:off x="0" y="0"/>
          <a:ext cx="0" cy="0"/>
          <a:chOff x="0" y="0"/>
          <a:chExt cx="0" cy="0"/>
        </a:xfrm>
      </p:grpSpPr>
      <p:cxnSp>
        <p:nvCxnSpPr>
          <p:cNvPr id="998" name="Google Shape;998;p13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999" name="Google Shape;999;p135"/>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000" name="Google Shape;1000;p13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001" name="Google Shape;1001;p135"/>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3 | Content – Headline Only 7">
  <p:cSld name="TITLE_2_1_1_1_1_1_1_1_1_1_1_1_1_1_1_1_1_1_1_1_1_1_1_1_8">
    <p:bg>
      <p:bgPr>
        <a:solidFill>
          <a:srgbClr val="FFFFFF"/>
        </a:solidFill>
        <a:effectLst/>
      </p:bgPr>
    </p:bg>
    <p:spTree>
      <p:nvGrpSpPr>
        <p:cNvPr id="1" name="Shape 1002"/>
        <p:cNvGrpSpPr/>
        <p:nvPr/>
      </p:nvGrpSpPr>
      <p:grpSpPr>
        <a:xfrm>
          <a:off x="0" y="0"/>
          <a:ext cx="0" cy="0"/>
          <a:chOff x="0" y="0"/>
          <a:chExt cx="0" cy="0"/>
        </a:xfrm>
      </p:grpSpPr>
      <p:cxnSp>
        <p:nvCxnSpPr>
          <p:cNvPr id="1003" name="Google Shape;1003;p13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004" name="Google Shape;1004;p136"/>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005" name="Google Shape;1005;p136"/>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006" name="Google Shape;1006;p136"/>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3 | Content – Headline Only 8">
  <p:cSld name="TITLE_2_1_1_1_1_1_1_1_1_1_1_1_1_1_1_1_1_1_1_1_1_1_1_1_9">
    <p:bg>
      <p:bgPr>
        <a:solidFill>
          <a:srgbClr val="FFFFFF"/>
        </a:solidFill>
        <a:effectLst/>
      </p:bgPr>
    </p:bg>
    <p:spTree>
      <p:nvGrpSpPr>
        <p:cNvPr id="1" name="Shape 1007"/>
        <p:cNvGrpSpPr/>
        <p:nvPr/>
      </p:nvGrpSpPr>
      <p:grpSpPr>
        <a:xfrm>
          <a:off x="0" y="0"/>
          <a:ext cx="0" cy="0"/>
          <a:chOff x="0" y="0"/>
          <a:chExt cx="0" cy="0"/>
        </a:xfrm>
      </p:grpSpPr>
      <p:cxnSp>
        <p:nvCxnSpPr>
          <p:cNvPr id="1008" name="Google Shape;1008;p13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009" name="Google Shape;1009;p137"/>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010" name="Google Shape;1010;p13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011" name="Google Shape;1011;p137"/>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3 | Content – Headline Only 9">
  <p:cSld name="TITLE_2_1_1_1_1_1_1_1_1_1_1_1_1_1_1_1_1_1_1_1_1_1_1_1_10">
    <p:bg>
      <p:bgPr>
        <a:solidFill>
          <a:srgbClr val="FFFFFF"/>
        </a:solidFill>
        <a:effectLst/>
      </p:bgPr>
    </p:bg>
    <p:spTree>
      <p:nvGrpSpPr>
        <p:cNvPr id="1" name="Shape 1012"/>
        <p:cNvGrpSpPr/>
        <p:nvPr/>
      </p:nvGrpSpPr>
      <p:grpSpPr>
        <a:xfrm>
          <a:off x="0" y="0"/>
          <a:ext cx="0" cy="0"/>
          <a:chOff x="0" y="0"/>
          <a:chExt cx="0" cy="0"/>
        </a:xfrm>
      </p:grpSpPr>
      <p:cxnSp>
        <p:nvCxnSpPr>
          <p:cNvPr id="1013" name="Google Shape;1013;p13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1014" name="Google Shape;1014;p138"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1015" name="Google Shape;1015;p138"/>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016" name="Google Shape;1016;p13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3 | Content – Headline Only 10">
  <p:cSld name="TITLE_2_1_1_1_1_1_1_1_1_1_1_1_1_1_1_1_1_1_1_1_1_1_1_1_11">
    <p:bg>
      <p:bgPr>
        <a:solidFill>
          <a:srgbClr val="FFFFFF"/>
        </a:solidFill>
        <a:effectLst/>
      </p:bgPr>
    </p:bg>
    <p:spTree>
      <p:nvGrpSpPr>
        <p:cNvPr id="1" name="Shape 1017"/>
        <p:cNvGrpSpPr/>
        <p:nvPr/>
      </p:nvGrpSpPr>
      <p:grpSpPr>
        <a:xfrm>
          <a:off x="0" y="0"/>
          <a:ext cx="0" cy="0"/>
          <a:chOff x="0" y="0"/>
          <a:chExt cx="0" cy="0"/>
        </a:xfrm>
      </p:grpSpPr>
      <p:cxnSp>
        <p:nvCxnSpPr>
          <p:cNvPr id="1018" name="Google Shape;1018;p13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1019" name="Google Shape;1019;p139"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1020" name="Google Shape;1020;p139"/>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021" name="Google Shape;1021;p13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3 | Content – Headline Only 11">
  <p:cSld name="TITLE_2_1_1_1_1_1_1_1_1_1_1_1_1_1_1_1_1_1_1_1_1_1_1_1_12">
    <p:bg>
      <p:bgPr>
        <a:solidFill>
          <a:srgbClr val="FFFFFF"/>
        </a:solidFill>
        <a:effectLst/>
      </p:bgPr>
    </p:bg>
    <p:spTree>
      <p:nvGrpSpPr>
        <p:cNvPr id="1" name="Shape 1022"/>
        <p:cNvGrpSpPr/>
        <p:nvPr/>
      </p:nvGrpSpPr>
      <p:grpSpPr>
        <a:xfrm>
          <a:off x="0" y="0"/>
          <a:ext cx="0" cy="0"/>
          <a:chOff x="0" y="0"/>
          <a:chExt cx="0" cy="0"/>
        </a:xfrm>
      </p:grpSpPr>
      <p:cxnSp>
        <p:nvCxnSpPr>
          <p:cNvPr id="1023" name="Google Shape;1023;p14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1024" name="Google Shape;1024;p140"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1025" name="Google Shape;1025;p140"/>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026" name="Google Shape;1026;p14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3 | Content – Text &amp; Media, Large 1">
  <p:cSld name="TITLE_2_1_1_1_1_1_1_1_1_1_1_1_1_1_1_1_1_1_1_1_2">
    <p:bg>
      <p:bgPr>
        <a:solidFill>
          <a:srgbClr val="FFFFFF"/>
        </a:solidFill>
        <a:effectLst/>
      </p:bgPr>
    </p:bg>
    <p:spTree>
      <p:nvGrpSpPr>
        <p:cNvPr id="1" name="Shape 1027"/>
        <p:cNvGrpSpPr/>
        <p:nvPr/>
      </p:nvGrpSpPr>
      <p:grpSpPr>
        <a:xfrm>
          <a:off x="0" y="0"/>
          <a:ext cx="0" cy="0"/>
          <a:chOff x="0" y="0"/>
          <a:chExt cx="0" cy="0"/>
        </a:xfrm>
      </p:grpSpPr>
      <p:sp>
        <p:nvSpPr>
          <p:cNvPr id="1028" name="Google Shape;1028;p14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029" name="Google Shape;1029;p14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030" name="Google Shape;1030;p141"/>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031" name="Google Shape;1031;p141"/>
          <p:cNvSpPr txBox="1">
            <a:spLocks noGrp="1"/>
          </p:cNvSpPr>
          <p:nvPr>
            <p:ph type="body" idx="2"/>
          </p:nvPr>
        </p:nvSpPr>
        <p:spPr>
          <a:xfrm>
            <a:off x="238300" y="1360800"/>
            <a:ext cx="1989600" cy="35451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1032" name="Google Shape;1032;p141"/>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with logo">
  <p:cSld name="Title only_1">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381004" y="381000"/>
            <a:ext cx="8380500" cy="682500"/>
          </a:xfrm>
          <a:prstGeom prst="rect">
            <a:avLst/>
          </a:prstGeom>
          <a:noFill/>
          <a:ln>
            <a:noFill/>
          </a:ln>
        </p:spPr>
        <p:txBody>
          <a:bodyPr spcFirstLastPara="1" wrap="square" lIns="91425" tIns="91425" rIns="91425" bIns="91425" anchor="ctr" anchorCtr="0">
            <a:noAutofit/>
          </a:bodyPr>
          <a:lstStyle>
            <a:lvl1pPr marL="0" marR="0" lvl="0" indent="0" algn="l" rtl="0">
              <a:lnSpc>
                <a:spcPct val="120000"/>
              </a:lnSpc>
              <a:spcBef>
                <a:spcPts val="0"/>
              </a:spcBef>
              <a:spcAft>
                <a:spcPts val="0"/>
              </a:spcAft>
              <a:buSzPts val="2900"/>
              <a:buNone/>
              <a:defRPr sz="2400" b="0" i="0" u="none" strike="noStrike" cap="none">
                <a:solidFill>
                  <a:srgbClr val="408BC9"/>
                </a:solidFill>
                <a:latin typeface="Open Sans Light"/>
                <a:ea typeface="Open Sans Light"/>
                <a:cs typeface="Open Sans Light"/>
                <a:sym typeface="Open Sans Light"/>
              </a:defRPr>
            </a:lvl1pPr>
            <a:lvl2pPr marL="0" marR="0" lvl="1" indent="0" algn="l" rtl="0">
              <a:lnSpc>
                <a:spcPct val="120000"/>
              </a:lnSpc>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2pPr>
            <a:lvl3pPr marL="0" marR="0" lvl="2" indent="0" algn="l" rtl="0">
              <a:lnSpc>
                <a:spcPct val="120000"/>
              </a:lnSpc>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3pPr>
            <a:lvl4pPr marL="0" marR="0" lvl="3" indent="0" algn="l" rtl="0">
              <a:lnSpc>
                <a:spcPct val="120000"/>
              </a:lnSpc>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4pPr>
            <a:lvl5pPr marL="0" marR="0" lvl="4" indent="0" algn="l" rtl="0">
              <a:lnSpc>
                <a:spcPct val="120000"/>
              </a:lnSpc>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5pPr>
            <a:lvl6pPr marL="342900" marR="0" lvl="5" indent="0" algn="l" rtl="0">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6pPr>
            <a:lvl7pPr marL="685800" marR="0" lvl="6" indent="0" algn="l" rtl="0">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7pPr>
            <a:lvl8pPr marL="1028700" marR="0" lvl="7" indent="0" algn="l" rtl="0">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8pPr>
            <a:lvl9pPr marL="1371600" marR="0" lvl="8" indent="0" algn="l" rtl="0">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9pPr>
          </a:lstStyle>
          <a:p>
            <a:endParaRPr/>
          </a:p>
        </p:txBody>
      </p:sp>
      <p:sp>
        <p:nvSpPr>
          <p:cNvPr id="55" name="Google Shape;55;p15"/>
          <p:cNvSpPr txBox="1">
            <a:spLocks noGrp="1"/>
          </p:cNvSpPr>
          <p:nvPr>
            <p:ph type="ftr" idx="11"/>
          </p:nvPr>
        </p:nvSpPr>
        <p:spPr>
          <a:xfrm>
            <a:off x="4571209" y="4766072"/>
            <a:ext cx="3656100" cy="206100"/>
          </a:xfrm>
          <a:prstGeom prst="rect">
            <a:avLst/>
          </a:prstGeom>
          <a:noFill/>
          <a:ln>
            <a:noFill/>
          </a:ln>
        </p:spPr>
        <p:txBody>
          <a:bodyPr spcFirstLastPara="1" wrap="square" lIns="68575" tIns="68575" rIns="68575" bIns="68575" anchor="ctr" anchorCtr="0">
            <a:noAutofit/>
          </a:bodyPr>
          <a:lstStyle>
            <a:lvl1pPr marL="0" marR="0" lvl="0" indent="0" algn="r" rtl="0">
              <a:spcBef>
                <a:spcPts val="0"/>
              </a:spcBef>
              <a:spcAft>
                <a:spcPts val="0"/>
              </a:spcAft>
              <a:buSzPts val="1100"/>
              <a:buNone/>
              <a:defRPr sz="600" b="0" i="0" u="none" strike="noStrike" cap="none">
                <a:solidFill>
                  <a:srgbClr val="AEABAB"/>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6" name="Google Shape;56;p15"/>
          <p:cNvSpPr txBox="1">
            <a:spLocks noGrp="1"/>
          </p:cNvSpPr>
          <p:nvPr>
            <p:ph type="sldNum" idx="12"/>
          </p:nvPr>
        </p:nvSpPr>
        <p:spPr>
          <a:xfrm>
            <a:off x="8226424" y="4766073"/>
            <a:ext cx="534900" cy="2061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600" b="0" i="0" u="none" strike="noStrike" cap="none">
                <a:solidFill>
                  <a:srgbClr val="939493"/>
                </a:solidFill>
                <a:latin typeface="Arial"/>
                <a:ea typeface="Arial"/>
                <a:cs typeface="Arial"/>
                <a:sym typeface="Arial"/>
              </a:defRPr>
            </a:lvl1pPr>
            <a:lvl2pPr marL="0" marR="0" lvl="1" indent="0" algn="r" rtl="0">
              <a:spcBef>
                <a:spcPts val="0"/>
              </a:spcBef>
              <a:spcAft>
                <a:spcPts val="0"/>
              </a:spcAft>
              <a:buNone/>
              <a:defRPr sz="600" b="0" i="0" u="none" strike="noStrike" cap="none">
                <a:solidFill>
                  <a:srgbClr val="939493"/>
                </a:solidFill>
                <a:latin typeface="Arial"/>
                <a:ea typeface="Arial"/>
                <a:cs typeface="Arial"/>
                <a:sym typeface="Arial"/>
              </a:defRPr>
            </a:lvl2pPr>
            <a:lvl3pPr marL="0" marR="0" lvl="2" indent="0" algn="r" rtl="0">
              <a:spcBef>
                <a:spcPts val="0"/>
              </a:spcBef>
              <a:spcAft>
                <a:spcPts val="0"/>
              </a:spcAft>
              <a:buNone/>
              <a:defRPr sz="600" b="0" i="0" u="none" strike="noStrike" cap="none">
                <a:solidFill>
                  <a:srgbClr val="939493"/>
                </a:solidFill>
                <a:latin typeface="Arial"/>
                <a:ea typeface="Arial"/>
                <a:cs typeface="Arial"/>
                <a:sym typeface="Arial"/>
              </a:defRPr>
            </a:lvl3pPr>
            <a:lvl4pPr marL="0" marR="0" lvl="3" indent="0" algn="r" rtl="0">
              <a:spcBef>
                <a:spcPts val="0"/>
              </a:spcBef>
              <a:spcAft>
                <a:spcPts val="0"/>
              </a:spcAft>
              <a:buNone/>
              <a:defRPr sz="600" b="0" i="0" u="none" strike="noStrike" cap="none">
                <a:solidFill>
                  <a:srgbClr val="939493"/>
                </a:solidFill>
                <a:latin typeface="Arial"/>
                <a:ea typeface="Arial"/>
                <a:cs typeface="Arial"/>
                <a:sym typeface="Arial"/>
              </a:defRPr>
            </a:lvl4pPr>
            <a:lvl5pPr marL="0" marR="0" lvl="4" indent="0" algn="r" rtl="0">
              <a:spcBef>
                <a:spcPts val="0"/>
              </a:spcBef>
              <a:spcAft>
                <a:spcPts val="0"/>
              </a:spcAft>
              <a:buNone/>
              <a:defRPr sz="600" b="0" i="0" u="none" strike="noStrike" cap="none">
                <a:solidFill>
                  <a:srgbClr val="939493"/>
                </a:solidFill>
                <a:latin typeface="Arial"/>
                <a:ea typeface="Arial"/>
                <a:cs typeface="Arial"/>
                <a:sym typeface="Arial"/>
              </a:defRPr>
            </a:lvl5pPr>
            <a:lvl6pPr marL="0" marR="0" lvl="5" indent="0" algn="r" rtl="0">
              <a:spcBef>
                <a:spcPts val="0"/>
              </a:spcBef>
              <a:spcAft>
                <a:spcPts val="0"/>
              </a:spcAft>
              <a:buNone/>
              <a:defRPr sz="600" b="0" i="0" u="none" strike="noStrike" cap="none">
                <a:solidFill>
                  <a:srgbClr val="939493"/>
                </a:solidFill>
                <a:latin typeface="Arial"/>
                <a:ea typeface="Arial"/>
                <a:cs typeface="Arial"/>
                <a:sym typeface="Arial"/>
              </a:defRPr>
            </a:lvl6pPr>
            <a:lvl7pPr marL="0" marR="0" lvl="6" indent="0" algn="r" rtl="0">
              <a:spcBef>
                <a:spcPts val="0"/>
              </a:spcBef>
              <a:spcAft>
                <a:spcPts val="0"/>
              </a:spcAft>
              <a:buNone/>
              <a:defRPr sz="600" b="0" i="0" u="none" strike="noStrike" cap="none">
                <a:solidFill>
                  <a:srgbClr val="939493"/>
                </a:solidFill>
                <a:latin typeface="Arial"/>
                <a:ea typeface="Arial"/>
                <a:cs typeface="Arial"/>
                <a:sym typeface="Arial"/>
              </a:defRPr>
            </a:lvl7pPr>
            <a:lvl8pPr marL="0" marR="0" lvl="7" indent="0" algn="r" rtl="0">
              <a:spcBef>
                <a:spcPts val="0"/>
              </a:spcBef>
              <a:spcAft>
                <a:spcPts val="0"/>
              </a:spcAft>
              <a:buNone/>
              <a:defRPr sz="600" b="0" i="0" u="none" strike="noStrike" cap="none">
                <a:solidFill>
                  <a:srgbClr val="939493"/>
                </a:solidFill>
                <a:latin typeface="Arial"/>
                <a:ea typeface="Arial"/>
                <a:cs typeface="Arial"/>
                <a:sym typeface="Arial"/>
              </a:defRPr>
            </a:lvl8pPr>
            <a:lvl9pPr marL="0" marR="0" lvl="8" indent="0" algn="r" rtl="0">
              <a:spcBef>
                <a:spcPts val="0"/>
              </a:spcBef>
              <a:spcAft>
                <a:spcPts val="0"/>
              </a:spcAft>
              <a:buNone/>
              <a:defRPr sz="600" b="0" i="0" u="none" strike="noStrike" cap="none">
                <a:solidFill>
                  <a:srgbClr val="93949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57" name="Google Shape;57;p15"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_Title and Content">
  <p:cSld name="6_Title and Content">
    <p:bg>
      <p:bgPr>
        <a:gradFill>
          <a:gsLst>
            <a:gs pos="0">
              <a:schemeClr val="accent2"/>
            </a:gs>
            <a:gs pos="100000">
              <a:schemeClr val="accent3"/>
            </a:gs>
          </a:gsLst>
          <a:lin ang="18900044" scaled="0"/>
        </a:gradFill>
        <a:effectLst/>
      </p:bgPr>
    </p:bg>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350521" y="3371851"/>
            <a:ext cx="8380500" cy="682500"/>
          </a:xfrm>
          <a:prstGeom prst="rect">
            <a:avLst/>
          </a:prstGeom>
          <a:noFill/>
          <a:ln>
            <a:noFill/>
          </a:ln>
        </p:spPr>
        <p:txBody>
          <a:bodyPr spcFirstLastPara="1" wrap="square" lIns="91425" tIns="91425" rIns="91425" bIns="91425" anchor="ctr" anchorCtr="0">
            <a:noAutofit/>
          </a:bodyPr>
          <a:lstStyle>
            <a:lvl1pPr marL="0" marR="0" lvl="0" indent="0" algn="l" rtl="0">
              <a:lnSpc>
                <a:spcPct val="120000"/>
              </a:lnSpc>
              <a:spcBef>
                <a:spcPts val="0"/>
              </a:spcBef>
              <a:spcAft>
                <a:spcPts val="0"/>
              </a:spcAft>
              <a:buSzPts val="2900"/>
              <a:buNone/>
              <a:defRPr sz="2400" b="0" i="0" u="none" strike="noStrike" cap="none">
                <a:solidFill>
                  <a:schemeClr val="lt1"/>
                </a:solidFill>
                <a:latin typeface="Open Sans Light"/>
                <a:ea typeface="Open Sans Light"/>
                <a:cs typeface="Open Sans Light"/>
                <a:sym typeface="Open Sans Light"/>
              </a:defRPr>
            </a:lvl1pPr>
            <a:lvl2pPr marL="0" marR="0" lvl="1" indent="0" algn="l" rtl="0">
              <a:lnSpc>
                <a:spcPct val="120000"/>
              </a:lnSpc>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2pPr>
            <a:lvl3pPr marL="0" marR="0" lvl="2" indent="0" algn="l" rtl="0">
              <a:lnSpc>
                <a:spcPct val="120000"/>
              </a:lnSpc>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3pPr>
            <a:lvl4pPr marL="0" marR="0" lvl="3" indent="0" algn="l" rtl="0">
              <a:lnSpc>
                <a:spcPct val="120000"/>
              </a:lnSpc>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4pPr>
            <a:lvl5pPr marL="0" marR="0" lvl="4" indent="0" algn="l" rtl="0">
              <a:lnSpc>
                <a:spcPct val="120000"/>
              </a:lnSpc>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5pPr>
            <a:lvl6pPr marL="342900" marR="0" lvl="5" indent="0" algn="l" rtl="0">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6pPr>
            <a:lvl7pPr marL="685800" marR="0" lvl="6" indent="0" algn="l" rtl="0">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7pPr>
            <a:lvl8pPr marL="1028700" marR="0" lvl="7" indent="0" algn="l" rtl="0">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8pPr>
            <a:lvl9pPr marL="1371600" marR="0" lvl="8" indent="0" algn="l" rtl="0">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9pPr>
          </a:lstStyle>
          <a:p>
            <a:endParaRPr/>
          </a:p>
        </p:txBody>
      </p:sp>
      <p:sp>
        <p:nvSpPr>
          <p:cNvPr id="60" name="Google Shape;60;p16"/>
          <p:cNvSpPr txBox="1">
            <a:spLocks noGrp="1"/>
          </p:cNvSpPr>
          <p:nvPr>
            <p:ph type="sldNum" idx="12"/>
          </p:nvPr>
        </p:nvSpPr>
        <p:spPr>
          <a:xfrm>
            <a:off x="8226424" y="4766073"/>
            <a:ext cx="534900" cy="2061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600">
                <a:solidFill>
                  <a:srgbClr val="939493"/>
                </a:solidFill>
                <a:latin typeface="Arial"/>
                <a:ea typeface="Arial"/>
                <a:cs typeface="Arial"/>
                <a:sym typeface="Arial"/>
              </a:defRPr>
            </a:lvl1pPr>
            <a:lvl2pPr marL="0" marR="0" lvl="1" indent="0" algn="r" rtl="0">
              <a:spcBef>
                <a:spcPts val="0"/>
              </a:spcBef>
              <a:spcAft>
                <a:spcPts val="0"/>
              </a:spcAft>
              <a:buNone/>
              <a:defRPr sz="600">
                <a:solidFill>
                  <a:srgbClr val="939493"/>
                </a:solidFill>
                <a:latin typeface="Arial"/>
                <a:ea typeface="Arial"/>
                <a:cs typeface="Arial"/>
                <a:sym typeface="Arial"/>
              </a:defRPr>
            </a:lvl2pPr>
            <a:lvl3pPr marL="0" marR="0" lvl="2" indent="0" algn="r" rtl="0">
              <a:spcBef>
                <a:spcPts val="0"/>
              </a:spcBef>
              <a:spcAft>
                <a:spcPts val="0"/>
              </a:spcAft>
              <a:buNone/>
              <a:defRPr sz="600">
                <a:solidFill>
                  <a:srgbClr val="939493"/>
                </a:solidFill>
                <a:latin typeface="Arial"/>
                <a:ea typeface="Arial"/>
                <a:cs typeface="Arial"/>
                <a:sym typeface="Arial"/>
              </a:defRPr>
            </a:lvl3pPr>
            <a:lvl4pPr marL="0" marR="0" lvl="3" indent="0" algn="r" rtl="0">
              <a:spcBef>
                <a:spcPts val="0"/>
              </a:spcBef>
              <a:spcAft>
                <a:spcPts val="0"/>
              </a:spcAft>
              <a:buNone/>
              <a:defRPr sz="600">
                <a:solidFill>
                  <a:srgbClr val="939493"/>
                </a:solidFill>
                <a:latin typeface="Arial"/>
                <a:ea typeface="Arial"/>
                <a:cs typeface="Arial"/>
                <a:sym typeface="Arial"/>
              </a:defRPr>
            </a:lvl4pPr>
            <a:lvl5pPr marL="0" marR="0" lvl="4" indent="0" algn="r" rtl="0">
              <a:spcBef>
                <a:spcPts val="0"/>
              </a:spcBef>
              <a:spcAft>
                <a:spcPts val="0"/>
              </a:spcAft>
              <a:buNone/>
              <a:defRPr sz="600">
                <a:solidFill>
                  <a:srgbClr val="939493"/>
                </a:solidFill>
                <a:latin typeface="Arial"/>
                <a:ea typeface="Arial"/>
                <a:cs typeface="Arial"/>
                <a:sym typeface="Arial"/>
              </a:defRPr>
            </a:lvl5pPr>
            <a:lvl6pPr marL="0" marR="0" lvl="5" indent="0" algn="r" rtl="0">
              <a:spcBef>
                <a:spcPts val="0"/>
              </a:spcBef>
              <a:spcAft>
                <a:spcPts val="0"/>
              </a:spcAft>
              <a:buNone/>
              <a:defRPr sz="600">
                <a:solidFill>
                  <a:srgbClr val="939493"/>
                </a:solidFill>
                <a:latin typeface="Arial"/>
                <a:ea typeface="Arial"/>
                <a:cs typeface="Arial"/>
                <a:sym typeface="Arial"/>
              </a:defRPr>
            </a:lvl6pPr>
            <a:lvl7pPr marL="0" marR="0" lvl="6" indent="0" algn="r" rtl="0">
              <a:spcBef>
                <a:spcPts val="0"/>
              </a:spcBef>
              <a:spcAft>
                <a:spcPts val="0"/>
              </a:spcAft>
              <a:buNone/>
              <a:defRPr sz="600">
                <a:solidFill>
                  <a:srgbClr val="939493"/>
                </a:solidFill>
                <a:latin typeface="Arial"/>
                <a:ea typeface="Arial"/>
                <a:cs typeface="Arial"/>
                <a:sym typeface="Arial"/>
              </a:defRPr>
            </a:lvl7pPr>
            <a:lvl8pPr marL="0" marR="0" lvl="7" indent="0" algn="r" rtl="0">
              <a:spcBef>
                <a:spcPts val="0"/>
              </a:spcBef>
              <a:spcAft>
                <a:spcPts val="0"/>
              </a:spcAft>
              <a:buNone/>
              <a:defRPr sz="600">
                <a:solidFill>
                  <a:srgbClr val="939493"/>
                </a:solidFill>
                <a:latin typeface="Arial"/>
                <a:ea typeface="Arial"/>
                <a:cs typeface="Arial"/>
                <a:sym typeface="Arial"/>
              </a:defRPr>
            </a:lvl8pPr>
            <a:lvl9pPr marL="0" marR="0" lvl="8" indent="0" algn="r" rtl="0">
              <a:spcBef>
                <a:spcPts val="0"/>
              </a:spcBef>
              <a:spcAft>
                <a:spcPts val="0"/>
              </a:spcAft>
              <a:buNone/>
              <a:defRPr sz="600">
                <a:solidFill>
                  <a:srgbClr val="93949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6_Two Column Content">
  <p:cSld name="6_Two Column Content">
    <p:spTree>
      <p:nvGrpSpPr>
        <p:cNvPr id="1" name="Shape 61"/>
        <p:cNvGrpSpPr/>
        <p:nvPr/>
      </p:nvGrpSpPr>
      <p:grpSpPr>
        <a:xfrm>
          <a:off x="0" y="0"/>
          <a:ext cx="0" cy="0"/>
          <a:chOff x="0" y="0"/>
          <a:chExt cx="0" cy="0"/>
        </a:xfrm>
      </p:grpSpPr>
      <p:sp>
        <p:nvSpPr>
          <p:cNvPr id="62" name="Google Shape;62;p17"/>
          <p:cNvSpPr/>
          <p:nvPr/>
        </p:nvSpPr>
        <p:spPr>
          <a:xfrm>
            <a:off x="6509084" y="0"/>
            <a:ext cx="2667000" cy="5143500"/>
          </a:xfrm>
          <a:prstGeom prst="rect">
            <a:avLst/>
          </a:prstGeom>
          <a:gradFill>
            <a:gsLst>
              <a:gs pos="0">
                <a:schemeClr val="accent5"/>
              </a:gs>
              <a:gs pos="100000">
                <a:schemeClr val="accent4"/>
              </a:gs>
            </a:gsLst>
            <a:lin ang="18900044"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rgbClr val="F8F8F8"/>
              </a:solidFill>
              <a:latin typeface="Arial"/>
              <a:ea typeface="Arial"/>
              <a:cs typeface="Arial"/>
              <a:sym typeface="Arial"/>
            </a:endParaRPr>
          </a:p>
        </p:txBody>
      </p:sp>
      <p:sp>
        <p:nvSpPr>
          <p:cNvPr id="63" name="Google Shape;63;p17"/>
          <p:cNvSpPr txBox="1">
            <a:spLocks noGrp="1"/>
          </p:cNvSpPr>
          <p:nvPr>
            <p:ph type="title"/>
          </p:nvPr>
        </p:nvSpPr>
        <p:spPr>
          <a:xfrm>
            <a:off x="457200" y="400050"/>
            <a:ext cx="5943600" cy="682500"/>
          </a:xfrm>
          <a:prstGeom prst="rect">
            <a:avLst/>
          </a:prstGeom>
          <a:noFill/>
          <a:ln>
            <a:noFill/>
          </a:ln>
        </p:spPr>
        <p:txBody>
          <a:bodyPr spcFirstLastPara="1" wrap="square" lIns="91425" tIns="91425" rIns="91425" bIns="91425" anchor="ctr" anchorCtr="0">
            <a:noAutofit/>
          </a:bodyPr>
          <a:lstStyle>
            <a:lvl1pPr marL="0" marR="0" lvl="0" indent="0" algn="l" rtl="0">
              <a:lnSpc>
                <a:spcPct val="120000"/>
              </a:lnSpc>
              <a:spcBef>
                <a:spcPts val="0"/>
              </a:spcBef>
              <a:spcAft>
                <a:spcPts val="0"/>
              </a:spcAft>
              <a:buClr>
                <a:schemeClr val="dk1"/>
              </a:buClr>
              <a:buSzPts val="2900"/>
              <a:buFont typeface="Open Sans Light"/>
              <a:buNone/>
              <a:defRPr sz="2400" b="0" i="0" u="none" strike="noStrike" cap="none">
                <a:solidFill>
                  <a:schemeClr val="dk1"/>
                </a:solidFill>
                <a:latin typeface="Open Sans Light"/>
                <a:ea typeface="Open Sans Light"/>
                <a:cs typeface="Open Sans Light"/>
                <a:sym typeface="Open Sans Light"/>
              </a:defRPr>
            </a:lvl1pPr>
            <a:lvl2pPr marL="0" marR="0" lvl="1" indent="0" algn="l" rtl="0">
              <a:lnSpc>
                <a:spcPct val="120000"/>
              </a:lnSpc>
              <a:spcBef>
                <a:spcPts val="0"/>
              </a:spcBef>
              <a:spcAft>
                <a:spcPts val="0"/>
              </a:spcAft>
              <a:buClr>
                <a:schemeClr val="accent1"/>
              </a:buClr>
              <a:buSzPts val="3600"/>
              <a:buFont typeface="Open Sans Light"/>
              <a:buNone/>
              <a:defRPr sz="2400" b="0" i="0" u="none" strike="noStrike" cap="none">
                <a:solidFill>
                  <a:schemeClr val="accent1"/>
                </a:solidFill>
                <a:latin typeface="Open Sans Light"/>
                <a:ea typeface="Open Sans Light"/>
                <a:cs typeface="Open Sans Light"/>
                <a:sym typeface="Open Sans Light"/>
              </a:defRPr>
            </a:lvl2pPr>
            <a:lvl3pPr marL="0" marR="0" lvl="2" indent="0" algn="l" rtl="0">
              <a:lnSpc>
                <a:spcPct val="120000"/>
              </a:lnSpc>
              <a:spcBef>
                <a:spcPts val="0"/>
              </a:spcBef>
              <a:spcAft>
                <a:spcPts val="0"/>
              </a:spcAft>
              <a:buClr>
                <a:schemeClr val="accent1"/>
              </a:buClr>
              <a:buSzPts val="3600"/>
              <a:buFont typeface="Open Sans Light"/>
              <a:buNone/>
              <a:defRPr sz="2400" b="0" i="0" u="none" strike="noStrike" cap="none">
                <a:solidFill>
                  <a:schemeClr val="accent1"/>
                </a:solidFill>
                <a:latin typeface="Open Sans Light"/>
                <a:ea typeface="Open Sans Light"/>
                <a:cs typeface="Open Sans Light"/>
                <a:sym typeface="Open Sans Light"/>
              </a:defRPr>
            </a:lvl3pPr>
            <a:lvl4pPr marL="0" marR="0" lvl="3" indent="0" algn="l" rtl="0">
              <a:lnSpc>
                <a:spcPct val="120000"/>
              </a:lnSpc>
              <a:spcBef>
                <a:spcPts val="0"/>
              </a:spcBef>
              <a:spcAft>
                <a:spcPts val="0"/>
              </a:spcAft>
              <a:buClr>
                <a:schemeClr val="accent1"/>
              </a:buClr>
              <a:buSzPts val="3600"/>
              <a:buFont typeface="Open Sans Light"/>
              <a:buNone/>
              <a:defRPr sz="2400" b="0" i="0" u="none" strike="noStrike" cap="none">
                <a:solidFill>
                  <a:schemeClr val="accent1"/>
                </a:solidFill>
                <a:latin typeface="Open Sans Light"/>
                <a:ea typeface="Open Sans Light"/>
                <a:cs typeface="Open Sans Light"/>
                <a:sym typeface="Open Sans Light"/>
              </a:defRPr>
            </a:lvl4pPr>
            <a:lvl5pPr marL="0" marR="0" lvl="4" indent="0" algn="l" rtl="0">
              <a:lnSpc>
                <a:spcPct val="120000"/>
              </a:lnSpc>
              <a:spcBef>
                <a:spcPts val="0"/>
              </a:spcBef>
              <a:spcAft>
                <a:spcPts val="0"/>
              </a:spcAft>
              <a:buClr>
                <a:schemeClr val="accent1"/>
              </a:buClr>
              <a:buSzPts val="3600"/>
              <a:buFont typeface="Open Sans Light"/>
              <a:buNone/>
              <a:defRPr sz="2400" b="0" i="0" u="none" strike="noStrike" cap="none">
                <a:solidFill>
                  <a:schemeClr val="accent1"/>
                </a:solidFill>
                <a:latin typeface="Open Sans Light"/>
                <a:ea typeface="Open Sans Light"/>
                <a:cs typeface="Open Sans Light"/>
                <a:sym typeface="Open Sans Light"/>
              </a:defRPr>
            </a:lvl5pPr>
            <a:lvl6pPr marL="342900" marR="0" lvl="5" indent="0" algn="l" rtl="0">
              <a:spcBef>
                <a:spcPts val="0"/>
              </a:spcBef>
              <a:spcAft>
                <a:spcPts val="0"/>
              </a:spcAft>
              <a:buClr>
                <a:schemeClr val="accent1"/>
              </a:buClr>
              <a:buSzPts val="3600"/>
              <a:buFont typeface="Open Sans Light"/>
              <a:buNone/>
              <a:defRPr sz="2400" b="0" i="0" u="none" strike="noStrike" cap="none">
                <a:solidFill>
                  <a:schemeClr val="accent1"/>
                </a:solidFill>
                <a:latin typeface="Open Sans Light"/>
                <a:ea typeface="Open Sans Light"/>
                <a:cs typeface="Open Sans Light"/>
                <a:sym typeface="Open Sans Light"/>
              </a:defRPr>
            </a:lvl6pPr>
            <a:lvl7pPr marL="685800" marR="0" lvl="6" indent="0" algn="l" rtl="0">
              <a:spcBef>
                <a:spcPts val="0"/>
              </a:spcBef>
              <a:spcAft>
                <a:spcPts val="0"/>
              </a:spcAft>
              <a:buClr>
                <a:schemeClr val="accent1"/>
              </a:buClr>
              <a:buSzPts val="3600"/>
              <a:buFont typeface="Open Sans Light"/>
              <a:buNone/>
              <a:defRPr sz="2400" b="0" i="0" u="none" strike="noStrike" cap="none">
                <a:solidFill>
                  <a:schemeClr val="accent1"/>
                </a:solidFill>
                <a:latin typeface="Open Sans Light"/>
                <a:ea typeface="Open Sans Light"/>
                <a:cs typeface="Open Sans Light"/>
                <a:sym typeface="Open Sans Light"/>
              </a:defRPr>
            </a:lvl7pPr>
            <a:lvl8pPr marL="1028700" marR="0" lvl="7" indent="0" algn="l" rtl="0">
              <a:spcBef>
                <a:spcPts val="0"/>
              </a:spcBef>
              <a:spcAft>
                <a:spcPts val="0"/>
              </a:spcAft>
              <a:buClr>
                <a:schemeClr val="accent1"/>
              </a:buClr>
              <a:buSzPts val="3600"/>
              <a:buFont typeface="Open Sans Light"/>
              <a:buNone/>
              <a:defRPr sz="2400" b="0" i="0" u="none" strike="noStrike" cap="none">
                <a:solidFill>
                  <a:schemeClr val="accent1"/>
                </a:solidFill>
                <a:latin typeface="Open Sans Light"/>
                <a:ea typeface="Open Sans Light"/>
                <a:cs typeface="Open Sans Light"/>
                <a:sym typeface="Open Sans Light"/>
              </a:defRPr>
            </a:lvl8pPr>
            <a:lvl9pPr marL="1371600" marR="0" lvl="8" indent="0" algn="l" rtl="0">
              <a:spcBef>
                <a:spcPts val="0"/>
              </a:spcBef>
              <a:spcAft>
                <a:spcPts val="0"/>
              </a:spcAft>
              <a:buClr>
                <a:schemeClr val="accent1"/>
              </a:buClr>
              <a:buSzPts val="3600"/>
              <a:buFont typeface="Open Sans Light"/>
              <a:buNone/>
              <a:defRPr sz="2400" b="0" i="0" u="none" strike="noStrike" cap="none">
                <a:solidFill>
                  <a:schemeClr val="accent1"/>
                </a:solidFill>
                <a:latin typeface="Open Sans Light"/>
                <a:ea typeface="Open Sans Light"/>
                <a:cs typeface="Open Sans Light"/>
                <a:sym typeface="Open Sans Light"/>
              </a:defRPr>
            </a:lvl9pPr>
          </a:lstStyle>
          <a:p>
            <a:endParaRPr/>
          </a:p>
        </p:txBody>
      </p:sp>
      <p:sp>
        <p:nvSpPr>
          <p:cNvPr id="64" name="Google Shape;64;p17"/>
          <p:cNvSpPr txBox="1">
            <a:spLocks noGrp="1"/>
          </p:cNvSpPr>
          <p:nvPr>
            <p:ph type="sldNum" idx="12"/>
          </p:nvPr>
        </p:nvSpPr>
        <p:spPr>
          <a:xfrm>
            <a:off x="8226424" y="4766073"/>
            <a:ext cx="534900" cy="2061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939493"/>
              </a:buClr>
              <a:buFont typeface="Arial"/>
              <a:buNone/>
              <a:defRPr sz="600" b="0" i="0" u="none" strike="noStrike" cap="none">
                <a:solidFill>
                  <a:srgbClr val="939493"/>
                </a:solidFill>
                <a:latin typeface="Arial"/>
                <a:ea typeface="Arial"/>
                <a:cs typeface="Arial"/>
                <a:sym typeface="Arial"/>
              </a:defRPr>
            </a:lvl1pPr>
            <a:lvl2pPr marL="0" marR="0" lvl="1" indent="0" algn="r" rtl="0">
              <a:lnSpc>
                <a:spcPct val="100000"/>
              </a:lnSpc>
              <a:spcBef>
                <a:spcPts val="0"/>
              </a:spcBef>
              <a:spcAft>
                <a:spcPts val="0"/>
              </a:spcAft>
              <a:buClr>
                <a:srgbClr val="939493"/>
              </a:buClr>
              <a:buFont typeface="Arial"/>
              <a:buNone/>
              <a:defRPr sz="600" b="0" i="0" u="none" strike="noStrike" cap="none">
                <a:solidFill>
                  <a:srgbClr val="939493"/>
                </a:solidFill>
                <a:latin typeface="Arial"/>
                <a:ea typeface="Arial"/>
                <a:cs typeface="Arial"/>
                <a:sym typeface="Arial"/>
              </a:defRPr>
            </a:lvl2pPr>
            <a:lvl3pPr marL="0" marR="0" lvl="2" indent="0" algn="r" rtl="0">
              <a:lnSpc>
                <a:spcPct val="100000"/>
              </a:lnSpc>
              <a:spcBef>
                <a:spcPts val="0"/>
              </a:spcBef>
              <a:spcAft>
                <a:spcPts val="0"/>
              </a:spcAft>
              <a:buClr>
                <a:srgbClr val="939493"/>
              </a:buClr>
              <a:buFont typeface="Arial"/>
              <a:buNone/>
              <a:defRPr sz="600" b="0" i="0" u="none" strike="noStrike" cap="none">
                <a:solidFill>
                  <a:srgbClr val="939493"/>
                </a:solidFill>
                <a:latin typeface="Arial"/>
                <a:ea typeface="Arial"/>
                <a:cs typeface="Arial"/>
                <a:sym typeface="Arial"/>
              </a:defRPr>
            </a:lvl3pPr>
            <a:lvl4pPr marL="0" marR="0" lvl="3" indent="0" algn="r" rtl="0">
              <a:lnSpc>
                <a:spcPct val="100000"/>
              </a:lnSpc>
              <a:spcBef>
                <a:spcPts val="0"/>
              </a:spcBef>
              <a:spcAft>
                <a:spcPts val="0"/>
              </a:spcAft>
              <a:buClr>
                <a:srgbClr val="939493"/>
              </a:buClr>
              <a:buFont typeface="Arial"/>
              <a:buNone/>
              <a:defRPr sz="600" b="0" i="0" u="none" strike="noStrike" cap="none">
                <a:solidFill>
                  <a:srgbClr val="939493"/>
                </a:solidFill>
                <a:latin typeface="Arial"/>
                <a:ea typeface="Arial"/>
                <a:cs typeface="Arial"/>
                <a:sym typeface="Arial"/>
              </a:defRPr>
            </a:lvl4pPr>
            <a:lvl5pPr marL="0" marR="0" lvl="4" indent="0" algn="r" rtl="0">
              <a:lnSpc>
                <a:spcPct val="100000"/>
              </a:lnSpc>
              <a:spcBef>
                <a:spcPts val="0"/>
              </a:spcBef>
              <a:spcAft>
                <a:spcPts val="0"/>
              </a:spcAft>
              <a:buClr>
                <a:srgbClr val="939493"/>
              </a:buClr>
              <a:buFont typeface="Arial"/>
              <a:buNone/>
              <a:defRPr sz="600" b="0" i="0" u="none" strike="noStrike" cap="none">
                <a:solidFill>
                  <a:srgbClr val="939493"/>
                </a:solidFill>
                <a:latin typeface="Arial"/>
                <a:ea typeface="Arial"/>
                <a:cs typeface="Arial"/>
                <a:sym typeface="Arial"/>
              </a:defRPr>
            </a:lvl5pPr>
            <a:lvl6pPr marL="0" marR="0" lvl="5" indent="0" algn="r" rtl="0">
              <a:lnSpc>
                <a:spcPct val="100000"/>
              </a:lnSpc>
              <a:spcBef>
                <a:spcPts val="0"/>
              </a:spcBef>
              <a:spcAft>
                <a:spcPts val="0"/>
              </a:spcAft>
              <a:buClr>
                <a:srgbClr val="939493"/>
              </a:buClr>
              <a:buFont typeface="Arial"/>
              <a:buNone/>
              <a:defRPr sz="600" b="0" i="0" u="none" strike="noStrike" cap="none">
                <a:solidFill>
                  <a:srgbClr val="939493"/>
                </a:solidFill>
                <a:latin typeface="Arial"/>
                <a:ea typeface="Arial"/>
                <a:cs typeface="Arial"/>
                <a:sym typeface="Arial"/>
              </a:defRPr>
            </a:lvl6pPr>
            <a:lvl7pPr marL="0" marR="0" lvl="6" indent="0" algn="r" rtl="0">
              <a:lnSpc>
                <a:spcPct val="100000"/>
              </a:lnSpc>
              <a:spcBef>
                <a:spcPts val="0"/>
              </a:spcBef>
              <a:spcAft>
                <a:spcPts val="0"/>
              </a:spcAft>
              <a:buClr>
                <a:srgbClr val="939493"/>
              </a:buClr>
              <a:buFont typeface="Arial"/>
              <a:buNone/>
              <a:defRPr sz="600" b="0" i="0" u="none" strike="noStrike" cap="none">
                <a:solidFill>
                  <a:srgbClr val="939493"/>
                </a:solidFill>
                <a:latin typeface="Arial"/>
                <a:ea typeface="Arial"/>
                <a:cs typeface="Arial"/>
                <a:sym typeface="Arial"/>
              </a:defRPr>
            </a:lvl7pPr>
            <a:lvl8pPr marL="0" marR="0" lvl="7" indent="0" algn="r" rtl="0">
              <a:lnSpc>
                <a:spcPct val="100000"/>
              </a:lnSpc>
              <a:spcBef>
                <a:spcPts val="0"/>
              </a:spcBef>
              <a:spcAft>
                <a:spcPts val="0"/>
              </a:spcAft>
              <a:buClr>
                <a:srgbClr val="939493"/>
              </a:buClr>
              <a:buFont typeface="Arial"/>
              <a:buNone/>
              <a:defRPr sz="600" b="0" i="0" u="none" strike="noStrike" cap="none">
                <a:solidFill>
                  <a:srgbClr val="939493"/>
                </a:solidFill>
                <a:latin typeface="Arial"/>
                <a:ea typeface="Arial"/>
                <a:cs typeface="Arial"/>
                <a:sym typeface="Arial"/>
              </a:defRPr>
            </a:lvl8pPr>
            <a:lvl9pPr marL="0" marR="0" lvl="8" indent="0" algn="r" rtl="0">
              <a:lnSpc>
                <a:spcPct val="100000"/>
              </a:lnSpc>
              <a:spcBef>
                <a:spcPts val="0"/>
              </a:spcBef>
              <a:spcAft>
                <a:spcPts val="0"/>
              </a:spcAft>
              <a:buClr>
                <a:srgbClr val="939493"/>
              </a:buClr>
              <a:buFont typeface="Arial"/>
              <a:buNone/>
              <a:defRPr sz="600" b="0" i="0" u="none" strike="noStrike" cap="none">
                <a:solidFill>
                  <a:srgbClr val="93949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5" name="Google Shape;65;p17"/>
          <p:cNvSpPr txBox="1"/>
          <p:nvPr/>
        </p:nvSpPr>
        <p:spPr>
          <a:xfrm>
            <a:off x="457200" y="1314450"/>
            <a:ext cx="5791200" cy="3143100"/>
          </a:xfrm>
          <a:prstGeom prst="rect">
            <a:avLst/>
          </a:prstGeom>
          <a:noFill/>
          <a:ln>
            <a:noFill/>
          </a:ln>
        </p:spPr>
        <p:txBody>
          <a:bodyPr spcFirstLastPara="1" wrap="square" lIns="68575" tIns="89150" rIns="68575" bIns="89150" anchor="t"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chemeClr val="dk1"/>
              </a:solidFill>
              <a:latin typeface="Arial"/>
              <a:ea typeface="Arial"/>
              <a:cs typeface="Arial"/>
              <a:sym typeface="Arial"/>
            </a:endParaRPr>
          </a:p>
        </p:txBody>
      </p:sp>
      <p:sp>
        <p:nvSpPr>
          <p:cNvPr id="66" name="Google Shape;66;p17"/>
          <p:cNvSpPr txBox="1"/>
          <p:nvPr/>
        </p:nvSpPr>
        <p:spPr>
          <a:xfrm>
            <a:off x="6934200" y="400050"/>
            <a:ext cx="1827300" cy="3600600"/>
          </a:xfrm>
          <a:prstGeom prst="rect">
            <a:avLst/>
          </a:prstGeom>
          <a:noFill/>
          <a:ln>
            <a:noFill/>
          </a:ln>
        </p:spPr>
        <p:txBody>
          <a:bodyPr spcFirstLastPara="1" wrap="square" lIns="68575" tIns="89150" rIns="68575" bIns="89150" anchor="t" anchorCtr="0">
            <a:noAutofit/>
          </a:bodyPr>
          <a:lstStyle/>
          <a:p>
            <a:pPr marL="0" marR="0" lvl="0" indent="0" algn="l" rtl="0">
              <a:lnSpc>
                <a:spcPct val="100000"/>
              </a:lnSpc>
              <a:spcBef>
                <a:spcPts val="0"/>
              </a:spcBef>
              <a:spcAft>
                <a:spcPts val="0"/>
              </a:spcAft>
              <a:buClr>
                <a:srgbClr val="000000"/>
              </a:buClr>
              <a:buFont typeface="Arial"/>
              <a:buNone/>
            </a:pPr>
            <a:endParaRPr sz="1500" b="0" i="0" u="none" strike="noStrike" cap="none">
              <a:solidFill>
                <a:schemeClr val="lt1"/>
              </a:solidFill>
              <a:latin typeface="Arial"/>
              <a:ea typeface="Arial"/>
              <a:cs typeface="Arial"/>
              <a:sym typeface="Arial"/>
            </a:endParaRPr>
          </a:p>
        </p:txBody>
      </p:sp>
      <p:pic>
        <p:nvPicPr>
          <p:cNvPr id="67" name="Google Shape;67;p17" descr="cf-logo-v-cmyk-slide.png"/>
          <p:cNvPicPr preferRelativeResize="0"/>
          <p:nvPr/>
        </p:nvPicPr>
        <p:blipFill rotWithShape="1">
          <a:blip r:embed="rId2">
            <a:alphaModFix/>
          </a:blip>
          <a:srcRect/>
          <a:stretch/>
        </p:blipFill>
        <p:spPr>
          <a:xfrm>
            <a:off x="545550" y="4619223"/>
            <a:ext cx="922200" cy="306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 orange yellow">
  <p:cSld name="CUSTOM_1_1_1_1_1_1">
    <p:spTree>
      <p:nvGrpSpPr>
        <p:cNvPr id="1" name="Shape 68"/>
        <p:cNvGrpSpPr/>
        <p:nvPr/>
      </p:nvGrpSpPr>
      <p:grpSpPr>
        <a:xfrm>
          <a:off x="0" y="0"/>
          <a:ext cx="0" cy="0"/>
          <a:chOff x="0" y="0"/>
          <a:chExt cx="0" cy="0"/>
        </a:xfrm>
      </p:grpSpPr>
      <p:pic>
        <p:nvPicPr>
          <p:cNvPr id="69" name="Google Shape;69;p18"/>
          <p:cNvPicPr preferRelativeResize="0"/>
          <p:nvPr/>
        </p:nvPicPr>
        <p:blipFill>
          <a:blip r:embed="rId2">
            <a:alphaModFix/>
          </a:blip>
          <a:stretch>
            <a:fillRect/>
          </a:stretch>
        </p:blipFill>
        <p:spPr>
          <a:xfrm>
            <a:off x="0" y="643"/>
            <a:ext cx="9143995" cy="5142212"/>
          </a:xfrm>
          <a:prstGeom prst="rect">
            <a:avLst/>
          </a:prstGeom>
          <a:noFill/>
          <a:ln>
            <a:noFill/>
          </a:ln>
        </p:spPr>
      </p:pic>
      <p:sp>
        <p:nvSpPr>
          <p:cNvPr id="70" name="Google Shape;70;p18"/>
          <p:cNvSpPr txBox="1">
            <a:spLocks noGrp="1"/>
          </p:cNvSpPr>
          <p:nvPr>
            <p:ph type="title"/>
          </p:nvPr>
        </p:nvSpPr>
        <p:spPr>
          <a:xfrm>
            <a:off x="457200" y="3179579"/>
            <a:ext cx="8229600" cy="857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200"/>
              <a:buFont typeface="Open Sans"/>
              <a:buNone/>
              <a:defRPr sz="3200">
                <a:solidFill>
                  <a:schemeClr val="lt1"/>
                </a:solidFill>
                <a:latin typeface="Open Sans"/>
                <a:ea typeface="Open Sans"/>
                <a:cs typeface="Open Sans"/>
                <a:sym typeface="Open Sans"/>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71"/>
        <p:cNvGrpSpPr/>
        <p:nvPr/>
      </p:nvGrpSpPr>
      <p:grpSpPr>
        <a:xfrm>
          <a:off x="0" y="0"/>
          <a:ext cx="0" cy="0"/>
          <a:chOff x="0" y="0"/>
          <a:chExt cx="0" cy="0"/>
        </a:xfrm>
      </p:grpSpPr>
      <p:sp>
        <p:nvSpPr>
          <p:cNvPr id="72" name="Google Shape;72;p19"/>
          <p:cNvSpPr txBox="1">
            <a:spLocks noGrp="1"/>
          </p:cNvSpPr>
          <p:nvPr>
            <p:ph type="title"/>
          </p:nvPr>
        </p:nvSpPr>
        <p:spPr>
          <a:xfrm>
            <a:off x="495300" y="476250"/>
            <a:ext cx="8266200" cy="587100"/>
          </a:xfrm>
          <a:prstGeom prst="rect">
            <a:avLst/>
          </a:prstGeom>
          <a:noFill/>
          <a:ln>
            <a:noFill/>
          </a:ln>
        </p:spPr>
        <p:txBody>
          <a:bodyPr spcFirstLastPara="1" wrap="square" lIns="91425" tIns="91425" rIns="91425" bIns="91425" anchor="ctr" anchorCtr="0">
            <a:noAutofit/>
          </a:bodyPr>
          <a:lstStyle>
            <a:lvl1pPr marR="0" lvl="0"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1pPr>
            <a:lvl2pPr marR="0" lvl="1"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2pPr>
            <a:lvl3pPr marR="0" lvl="2"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3pPr>
            <a:lvl4pPr marR="0" lvl="3"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4pPr>
            <a:lvl5pPr marR="0" lvl="4"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5pPr>
            <a:lvl6pPr marR="0" lvl="5"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6pPr>
            <a:lvl7pPr marR="0" lvl="6"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7pPr>
            <a:lvl8pPr marR="0" lvl="7"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8pPr>
            <a:lvl9pPr marR="0" lvl="8"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3"/>
        <p:cNvGrpSpPr/>
        <p:nvPr/>
      </p:nvGrpSpPr>
      <p:grpSpPr>
        <a:xfrm>
          <a:off x="0" y="0"/>
          <a:ext cx="0" cy="0"/>
          <a:chOff x="0" y="0"/>
          <a:chExt cx="0" cy="0"/>
        </a:xfrm>
      </p:grpSpPr>
      <p:sp>
        <p:nvSpPr>
          <p:cNvPr id="74" name="Google Shape;74;p20"/>
          <p:cNvSpPr txBox="1">
            <a:spLocks noGrp="1"/>
          </p:cNvSpPr>
          <p:nvPr>
            <p:ph type="title"/>
          </p:nvPr>
        </p:nvSpPr>
        <p:spPr>
          <a:xfrm>
            <a:off x="381000" y="381000"/>
            <a:ext cx="8380500" cy="682500"/>
          </a:xfrm>
          <a:prstGeom prst="rect">
            <a:avLst/>
          </a:prstGeom>
          <a:noFill/>
          <a:ln>
            <a:noFill/>
          </a:ln>
        </p:spPr>
        <p:txBody>
          <a:bodyPr spcFirstLastPara="1" wrap="square" lIns="127000" tIns="127000" rIns="127000" bIns="127000" anchor="ctr" anchorCtr="0">
            <a:noAutofit/>
          </a:bodyPr>
          <a:lstStyle>
            <a:lvl1pPr marR="0" lvl="0" algn="l" rtl="0">
              <a:lnSpc>
                <a:spcPct val="120000"/>
              </a:lnSpc>
              <a:spcBef>
                <a:spcPts val="0"/>
              </a:spcBef>
              <a:spcAft>
                <a:spcPts val="0"/>
              </a:spcAft>
              <a:buSzPts val="2900"/>
              <a:buNone/>
              <a:defRPr sz="3200" b="0" i="0" u="none" strike="noStrike" cap="none">
                <a:solidFill>
                  <a:schemeClr val="accent1"/>
                </a:solidFill>
                <a:latin typeface="Open Sans Light"/>
                <a:ea typeface="Open Sans Light"/>
                <a:cs typeface="Open Sans Light"/>
                <a:sym typeface="Open Sans Light"/>
              </a:defRPr>
            </a:lvl1pPr>
            <a:lvl2pPr marR="0" lvl="1" algn="l" rtl="0">
              <a:lnSpc>
                <a:spcPct val="120000"/>
              </a:lnSpc>
              <a:spcBef>
                <a:spcPts val="0"/>
              </a:spcBef>
              <a:spcAft>
                <a:spcPts val="0"/>
              </a:spcAft>
              <a:buSzPts val="3600"/>
              <a:buNone/>
              <a:defRPr sz="3200" b="0" i="0" u="none" strike="noStrike" cap="none">
                <a:solidFill>
                  <a:schemeClr val="accent1"/>
                </a:solidFill>
                <a:latin typeface="Open Sans Light"/>
                <a:ea typeface="Open Sans Light"/>
                <a:cs typeface="Open Sans Light"/>
                <a:sym typeface="Open Sans Light"/>
              </a:defRPr>
            </a:lvl2pPr>
            <a:lvl3pPr marR="0" lvl="2" algn="l" rtl="0">
              <a:lnSpc>
                <a:spcPct val="120000"/>
              </a:lnSpc>
              <a:spcBef>
                <a:spcPts val="0"/>
              </a:spcBef>
              <a:spcAft>
                <a:spcPts val="0"/>
              </a:spcAft>
              <a:buSzPts val="3600"/>
              <a:buNone/>
              <a:defRPr sz="3200" b="0" i="0" u="none" strike="noStrike" cap="none">
                <a:solidFill>
                  <a:schemeClr val="accent1"/>
                </a:solidFill>
                <a:latin typeface="Open Sans Light"/>
                <a:ea typeface="Open Sans Light"/>
                <a:cs typeface="Open Sans Light"/>
                <a:sym typeface="Open Sans Light"/>
              </a:defRPr>
            </a:lvl3pPr>
            <a:lvl4pPr marR="0" lvl="3" algn="l" rtl="0">
              <a:lnSpc>
                <a:spcPct val="120000"/>
              </a:lnSpc>
              <a:spcBef>
                <a:spcPts val="0"/>
              </a:spcBef>
              <a:spcAft>
                <a:spcPts val="0"/>
              </a:spcAft>
              <a:buSzPts val="3600"/>
              <a:buNone/>
              <a:defRPr sz="3200" b="0" i="0" u="none" strike="noStrike" cap="none">
                <a:solidFill>
                  <a:schemeClr val="accent1"/>
                </a:solidFill>
                <a:latin typeface="Open Sans Light"/>
                <a:ea typeface="Open Sans Light"/>
                <a:cs typeface="Open Sans Light"/>
                <a:sym typeface="Open Sans Light"/>
              </a:defRPr>
            </a:lvl4pPr>
            <a:lvl5pPr marR="0" lvl="4" algn="l" rtl="0">
              <a:lnSpc>
                <a:spcPct val="120000"/>
              </a:lnSpc>
              <a:spcBef>
                <a:spcPts val="0"/>
              </a:spcBef>
              <a:spcAft>
                <a:spcPts val="0"/>
              </a:spcAft>
              <a:buSzPts val="3600"/>
              <a:buNone/>
              <a:defRPr sz="3200" b="0" i="0" u="none" strike="noStrike" cap="none">
                <a:solidFill>
                  <a:schemeClr val="accent1"/>
                </a:solidFill>
                <a:latin typeface="Open Sans Light"/>
                <a:ea typeface="Open Sans Light"/>
                <a:cs typeface="Open Sans Light"/>
                <a:sym typeface="Open Sans Light"/>
              </a:defRPr>
            </a:lvl5pPr>
            <a:lvl6pPr marR="0" lvl="5" algn="l" rtl="0">
              <a:spcBef>
                <a:spcPts val="0"/>
              </a:spcBef>
              <a:spcAft>
                <a:spcPts val="0"/>
              </a:spcAft>
              <a:buSzPts val="3600"/>
              <a:buNone/>
              <a:defRPr sz="3200" b="0" i="0" u="none" strike="noStrike" cap="none">
                <a:solidFill>
                  <a:schemeClr val="accent1"/>
                </a:solidFill>
                <a:latin typeface="Open Sans Light"/>
                <a:ea typeface="Open Sans Light"/>
                <a:cs typeface="Open Sans Light"/>
                <a:sym typeface="Open Sans Light"/>
              </a:defRPr>
            </a:lvl6pPr>
            <a:lvl7pPr marR="0" lvl="6" algn="l" rtl="0">
              <a:spcBef>
                <a:spcPts val="0"/>
              </a:spcBef>
              <a:spcAft>
                <a:spcPts val="0"/>
              </a:spcAft>
              <a:buSzPts val="3600"/>
              <a:buNone/>
              <a:defRPr sz="3200" b="0" i="0" u="none" strike="noStrike" cap="none">
                <a:solidFill>
                  <a:schemeClr val="accent1"/>
                </a:solidFill>
                <a:latin typeface="Open Sans Light"/>
                <a:ea typeface="Open Sans Light"/>
                <a:cs typeface="Open Sans Light"/>
                <a:sym typeface="Open Sans Light"/>
              </a:defRPr>
            </a:lvl7pPr>
            <a:lvl8pPr marR="0" lvl="7" algn="l" rtl="0">
              <a:spcBef>
                <a:spcPts val="0"/>
              </a:spcBef>
              <a:spcAft>
                <a:spcPts val="0"/>
              </a:spcAft>
              <a:buSzPts val="3600"/>
              <a:buNone/>
              <a:defRPr sz="3200" b="0" i="0" u="none" strike="noStrike" cap="none">
                <a:solidFill>
                  <a:schemeClr val="accent1"/>
                </a:solidFill>
                <a:latin typeface="Open Sans Light"/>
                <a:ea typeface="Open Sans Light"/>
                <a:cs typeface="Open Sans Light"/>
                <a:sym typeface="Open Sans Light"/>
              </a:defRPr>
            </a:lvl8pPr>
            <a:lvl9pPr marR="0" lvl="8" algn="l" rtl="0">
              <a:spcBef>
                <a:spcPts val="0"/>
              </a:spcBef>
              <a:spcAft>
                <a:spcPts val="0"/>
              </a:spcAft>
              <a:buSzPts val="3600"/>
              <a:buNone/>
              <a:defRPr sz="3200" b="0" i="0" u="none" strike="noStrike" cap="none">
                <a:solidFill>
                  <a:schemeClr val="accent1"/>
                </a:solidFill>
                <a:latin typeface="Open Sans Light"/>
                <a:ea typeface="Open Sans Light"/>
                <a:cs typeface="Open Sans Light"/>
                <a:sym typeface="Open Sans Light"/>
              </a:defRPr>
            </a:lvl9pPr>
          </a:lstStyle>
          <a:p>
            <a:endParaRPr/>
          </a:p>
        </p:txBody>
      </p:sp>
      <p:sp>
        <p:nvSpPr>
          <p:cNvPr id="75" name="Google Shape;75;p20"/>
          <p:cNvSpPr txBox="1">
            <a:spLocks noGrp="1"/>
          </p:cNvSpPr>
          <p:nvPr>
            <p:ph type="body" idx="1"/>
          </p:nvPr>
        </p:nvSpPr>
        <p:spPr>
          <a:xfrm>
            <a:off x="381000" y="1063625"/>
            <a:ext cx="8380500" cy="3544800"/>
          </a:xfrm>
          <a:prstGeom prst="rect">
            <a:avLst/>
          </a:prstGeom>
          <a:noFill/>
          <a:ln>
            <a:noFill/>
          </a:ln>
        </p:spPr>
        <p:txBody>
          <a:bodyPr spcFirstLastPara="1" wrap="square" lIns="127000" tIns="127000" rIns="127000" bIns="127000" anchor="t" anchorCtr="0">
            <a:noAutofit/>
          </a:bodyPr>
          <a:lstStyle>
            <a:lvl1pPr marL="457200" marR="0" lvl="0" indent="-320040" algn="l" rtl="0">
              <a:lnSpc>
                <a:spcPct val="120000"/>
              </a:lnSpc>
              <a:spcBef>
                <a:spcPts val="1200"/>
              </a:spcBef>
              <a:spcAft>
                <a:spcPts val="0"/>
              </a:spcAft>
              <a:buClr>
                <a:schemeClr val="accent1"/>
              </a:buClr>
              <a:buSzPts val="1440"/>
              <a:buFont typeface="Arial"/>
              <a:buChar char="•"/>
              <a:defRPr sz="1600" b="0" i="0" u="none" strike="noStrike" cap="none">
                <a:solidFill>
                  <a:schemeClr val="dk1"/>
                </a:solidFill>
                <a:latin typeface="Open Sans"/>
                <a:ea typeface="Open Sans"/>
                <a:cs typeface="Open Sans"/>
                <a:sym typeface="Open Sans"/>
              </a:defRPr>
            </a:lvl1pPr>
            <a:lvl2pPr marL="914400" marR="0" lvl="1" indent="-297180" algn="l" rtl="0">
              <a:lnSpc>
                <a:spcPct val="120000"/>
              </a:lnSpc>
              <a:spcBef>
                <a:spcPts val="1200"/>
              </a:spcBef>
              <a:spcAft>
                <a:spcPts val="0"/>
              </a:spcAft>
              <a:buClr>
                <a:schemeClr val="accent2"/>
              </a:buClr>
              <a:buSzPts val="1080"/>
              <a:buFont typeface="Arial"/>
              <a:buChar char="•"/>
              <a:defRPr sz="1200" b="0" i="0" u="none" strike="noStrike" cap="none">
                <a:solidFill>
                  <a:schemeClr val="dk1"/>
                </a:solidFill>
                <a:latin typeface="Open Sans"/>
                <a:ea typeface="Open Sans"/>
                <a:cs typeface="Open Sans"/>
                <a:sym typeface="Open Sans"/>
              </a:defRPr>
            </a:lvl2pPr>
            <a:lvl3pPr marL="1371600" marR="0" lvl="2" indent="-297180" algn="l" rtl="0">
              <a:lnSpc>
                <a:spcPct val="120000"/>
              </a:lnSpc>
              <a:spcBef>
                <a:spcPts val="1200"/>
              </a:spcBef>
              <a:spcAft>
                <a:spcPts val="0"/>
              </a:spcAft>
              <a:buClr>
                <a:srgbClr val="8DC634"/>
              </a:buClr>
              <a:buSzPts val="1080"/>
              <a:buFont typeface="Arial"/>
              <a:buChar char="•"/>
              <a:defRPr sz="1200" b="0" i="0" u="none" strike="noStrike" cap="none">
                <a:solidFill>
                  <a:schemeClr val="dk1"/>
                </a:solidFill>
                <a:latin typeface="Open Sans"/>
                <a:ea typeface="Open Sans"/>
                <a:cs typeface="Open Sans"/>
                <a:sym typeface="Open Sans"/>
              </a:defRPr>
            </a:lvl3pPr>
            <a:lvl4pPr marL="1828800" marR="0" lvl="3" indent="-297180" algn="l" rtl="0">
              <a:lnSpc>
                <a:spcPct val="120000"/>
              </a:lnSpc>
              <a:spcBef>
                <a:spcPts val="1200"/>
              </a:spcBef>
              <a:spcAft>
                <a:spcPts val="0"/>
              </a:spcAft>
              <a:buClr>
                <a:srgbClr val="B31620"/>
              </a:buClr>
              <a:buSzPts val="1080"/>
              <a:buFont typeface="Arial"/>
              <a:buChar char="•"/>
              <a:defRPr sz="1200" b="0" i="0" u="none" strike="noStrike" cap="none">
                <a:solidFill>
                  <a:schemeClr val="dk1"/>
                </a:solidFill>
                <a:latin typeface="Open Sans"/>
                <a:ea typeface="Open Sans"/>
                <a:cs typeface="Open Sans"/>
                <a:sym typeface="Open Sans"/>
              </a:defRPr>
            </a:lvl4pPr>
            <a:lvl5pPr marL="2286000" marR="0" lvl="4" indent="-297179" algn="l" rtl="0">
              <a:lnSpc>
                <a:spcPct val="120000"/>
              </a:lnSpc>
              <a:spcBef>
                <a:spcPts val="1200"/>
              </a:spcBef>
              <a:spcAft>
                <a:spcPts val="0"/>
              </a:spcAft>
              <a:buClr>
                <a:schemeClr val="dk1"/>
              </a:buClr>
              <a:buSzPts val="1080"/>
              <a:buFont typeface="Arial"/>
              <a:buChar char="•"/>
              <a:defRPr sz="1200" b="0" i="0" u="none" strike="noStrike" cap="none">
                <a:solidFill>
                  <a:schemeClr val="dk1"/>
                </a:solidFill>
                <a:latin typeface="Open Sans"/>
                <a:ea typeface="Open Sans"/>
                <a:cs typeface="Open Sans"/>
                <a:sym typeface="Open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6" name="Google Shape;76;p20"/>
          <p:cNvSpPr txBox="1">
            <a:spLocks noGrp="1"/>
          </p:cNvSpPr>
          <p:nvPr>
            <p:ph type="ftr" idx="11"/>
          </p:nvPr>
        </p:nvSpPr>
        <p:spPr>
          <a:xfrm>
            <a:off x="4570413" y="4767263"/>
            <a:ext cx="3656100" cy="2745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a:solidFill>
                  <a:srgbClr val="A9AFA9"/>
                </a:solidFill>
                <a:latin typeface="Open Sans"/>
                <a:ea typeface="Open Sans"/>
                <a:cs typeface="Open Sans"/>
                <a:sym typeface="Open Sans"/>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77" name="Google Shape;77;p20"/>
          <p:cNvSpPr txBox="1">
            <a:spLocks noGrp="1"/>
          </p:cNvSpPr>
          <p:nvPr>
            <p:ph type="sldNum" idx="12"/>
          </p:nvPr>
        </p:nvSpPr>
        <p:spPr>
          <a:xfrm>
            <a:off x="8226425" y="4767263"/>
            <a:ext cx="460500" cy="2745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800">
                <a:solidFill>
                  <a:srgbClr val="7F7F7F"/>
                </a:solidFill>
                <a:latin typeface="Arial"/>
                <a:ea typeface="Arial"/>
                <a:cs typeface="Arial"/>
                <a:sym typeface="Arial"/>
              </a:defRPr>
            </a:lvl1pPr>
            <a:lvl2pPr marL="0" marR="0" lvl="1" indent="0" algn="r" rtl="0">
              <a:spcBef>
                <a:spcPts val="0"/>
              </a:spcBef>
              <a:spcAft>
                <a:spcPts val="0"/>
              </a:spcAft>
              <a:buNone/>
              <a:defRPr sz="800">
                <a:solidFill>
                  <a:srgbClr val="7F7F7F"/>
                </a:solidFill>
                <a:latin typeface="Arial"/>
                <a:ea typeface="Arial"/>
                <a:cs typeface="Arial"/>
                <a:sym typeface="Arial"/>
              </a:defRPr>
            </a:lvl2pPr>
            <a:lvl3pPr marL="0" marR="0" lvl="2" indent="0" algn="r" rtl="0">
              <a:spcBef>
                <a:spcPts val="0"/>
              </a:spcBef>
              <a:spcAft>
                <a:spcPts val="0"/>
              </a:spcAft>
              <a:buNone/>
              <a:defRPr sz="800">
                <a:solidFill>
                  <a:srgbClr val="7F7F7F"/>
                </a:solidFill>
                <a:latin typeface="Arial"/>
                <a:ea typeface="Arial"/>
                <a:cs typeface="Arial"/>
                <a:sym typeface="Arial"/>
              </a:defRPr>
            </a:lvl3pPr>
            <a:lvl4pPr marL="0" marR="0" lvl="3" indent="0" algn="r" rtl="0">
              <a:spcBef>
                <a:spcPts val="0"/>
              </a:spcBef>
              <a:spcAft>
                <a:spcPts val="0"/>
              </a:spcAft>
              <a:buNone/>
              <a:defRPr sz="800">
                <a:solidFill>
                  <a:srgbClr val="7F7F7F"/>
                </a:solidFill>
                <a:latin typeface="Arial"/>
                <a:ea typeface="Arial"/>
                <a:cs typeface="Arial"/>
                <a:sym typeface="Arial"/>
              </a:defRPr>
            </a:lvl4pPr>
            <a:lvl5pPr marL="0" marR="0" lvl="4" indent="0" algn="r" rtl="0">
              <a:spcBef>
                <a:spcPts val="0"/>
              </a:spcBef>
              <a:spcAft>
                <a:spcPts val="0"/>
              </a:spcAft>
              <a:buNone/>
              <a:defRPr sz="800">
                <a:solidFill>
                  <a:srgbClr val="7F7F7F"/>
                </a:solidFill>
                <a:latin typeface="Arial"/>
                <a:ea typeface="Arial"/>
                <a:cs typeface="Arial"/>
                <a:sym typeface="Arial"/>
              </a:defRPr>
            </a:lvl5pPr>
            <a:lvl6pPr marL="0" marR="0" lvl="5" indent="0" algn="r" rtl="0">
              <a:spcBef>
                <a:spcPts val="0"/>
              </a:spcBef>
              <a:spcAft>
                <a:spcPts val="0"/>
              </a:spcAft>
              <a:buNone/>
              <a:defRPr sz="800">
                <a:solidFill>
                  <a:srgbClr val="7F7F7F"/>
                </a:solidFill>
                <a:latin typeface="Arial"/>
                <a:ea typeface="Arial"/>
                <a:cs typeface="Arial"/>
                <a:sym typeface="Arial"/>
              </a:defRPr>
            </a:lvl6pPr>
            <a:lvl7pPr marL="0" marR="0" lvl="6" indent="0" algn="r" rtl="0">
              <a:spcBef>
                <a:spcPts val="0"/>
              </a:spcBef>
              <a:spcAft>
                <a:spcPts val="0"/>
              </a:spcAft>
              <a:buNone/>
              <a:defRPr sz="800">
                <a:solidFill>
                  <a:srgbClr val="7F7F7F"/>
                </a:solidFill>
                <a:latin typeface="Arial"/>
                <a:ea typeface="Arial"/>
                <a:cs typeface="Arial"/>
                <a:sym typeface="Arial"/>
              </a:defRPr>
            </a:lvl7pPr>
            <a:lvl8pPr marL="0" marR="0" lvl="7" indent="0" algn="r" rtl="0">
              <a:spcBef>
                <a:spcPts val="0"/>
              </a:spcBef>
              <a:spcAft>
                <a:spcPts val="0"/>
              </a:spcAft>
              <a:buNone/>
              <a:defRPr sz="800">
                <a:solidFill>
                  <a:srgbClr val="7F7F7F"/>
                </a:solidFill>
                <a:latin typeface="Arial"/>
                <a:ea typeface="Arial"/>
                <a:cs typeface="Arial"/>
                <a:sym typeface="Arial"/>
              </a:defRPr>
            </a:lvl8pPr>
            <a:lvl9pPr marL="0" marR="0" lvl="8" indent="0" algn="r" rtl="0">
              <a:spcBef>
                <a:spcPts val="0"/>
              </a:spcBef>
              <a:spcAft>
                <a:spcPts val="0"/>
              </a:spcAft>
              <a:buNone/>
              <a:defRPr sz="80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 violet blue">
  <p:cSld name="CUSTOM_1_1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643"/>
            <a:ext cx="9143995" cy="5142212"/>
          </a:xfrm>
          <a:prstGeom prst="rect">
            <a:avLst/>
          </a:prstGeom>
          <a:noFill/>
          <a:ln>
            <a:noFill/>
          </a:ln>
        </p:spPr>
      </p:pic>
      <p:sp>
        <p:nvSpPr>
          <p:cNvPr id="14" name="Google Shape;14;p3"/>
          <p:cNvSpPr txBox="1">
            <a:spLocks noGrp="1"/>
          </p:cNvSpPr>
          <p:nvPr>
            <p:ph type="title"/>
          </p:nvPr>
        </p:nvSpPr>
        <p:spPr>
          <a:xfrm>
            <a:off x="457200" y="3179579"/>
            <a:ext cx="8229600" cy="857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200"/>
              <a:buNone/>
              <a:defRPr sz="3200">
                <a:solidFill>
                  <a:schemeClr val="lt1"/>
                </a:solidFill>
              </a:defRPr>
            </a:lvl1pPr>
            <a:lvl2pPr lvl="1"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2pPr>
            <a:lvl3pPr lvl="2"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3pPr>
            <a:lvl4pPr lvl="3"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4pPr>
            <a:lvl5pPr lvl="4"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5pPr>
            <a:lvl6pPr lvl="5"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6pPr>
            <a:lvl7pPr lvl="6"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7pPr>
            <a:lvl8pPr lvl="7"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8pPr>
            <a:lvl9pPr lvl="8"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Two Column Content">
  <p:cSld name="1_Two Column Content">
    <p:spTree>
      <p:nvGrpSpPr>
        <p:cNvPr id="1" name="Shape 78"/>
        <p:cNvGrpSpPr/>
        <p:nvPr/>
      </p:nvGrpSpPr>
      <p:grpSpPr>
        <a:xfrm>
          <a:off x="0" y="0"/>
          <a:ext cx="0" cy="0"/>
          <a:chOff x="0" y="0"/>
          <a:chExt cx="0" cy="0"/>
        </a:xfrm>
      </p:grpSpPr>
      <p:sp>
        <p:nvSpPr>
          <p:cNvPr id="79" name="Google Shape;79;p21"/>
          <p:cNvSpPr/>
          <p:nvPr/>
        </p:nvSpPr>
        <p:spPr>
          <a:xfrm>
            <a:off x="6509084" y="0"/>
            <a:ext cx="2667000" cy="5143500"/>
          </a:xfrm>
          <a:prstGeom prst="rect">
            <a:avLst/>
          </a:prstGeom>
          <a:gradFill>
            <a:gsLst>
              <a:gs pos="0">
                <a:srgbClr val="8176B5"/>
              </a:gs>
              <a:gs pos="100000">
                <a:schemeClr val="accent5"/>
              </a:gs>
            </a:gsLst>
            <a:lin ang="18900044"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cap="none">
              <a:solidFill>
                <a:srgbClr val="F8F8F8"/>
              </a:solidFill>
              <a:latin typeface="Arial"/>
              <a:ea typeface="Arial"/>
              <a:cs typeface="Arial"/>
              <a:sym typeface="Arial"/>
            </a:endParaRPr>
          </a:p>
        </p:txBody>
      </p:sp>
      <p:sp>
        <p:nvSpPr>
          <p:cNvPr id="80" name="Google Shape;80;p21"/>
          <p:cNvSpPr txBox="1">
            <a:spLocks noGrp="1"/>
          </p:cNvSpPr>
          <p:nvPr>
            <p:ph type="title"/>
          </p:nvPr>
        </p:nvSpPr>
        <p:spPr>
          <a:xfrm>
            <a:off x="457200" y="400051"/>
            <a:ext cx="5943600" cy="682500"/>
          </a:xfrm>
          <a:prstGeom prst="rect">
            <a:avLst/>
          </a:prstGeom>
          <a:noFill/>
          <a:ln>
            <a:noFill/>
          </a:ln>
        </p:spPr>
        <p:txBody>
          <a:bodyPr spcFirstLastPara="1" wrap="square" lIns="91425" tIns="91425" rIns="91425" bIns="91425" anchor="ctr" anchorCtr="0">
            <a:noAutofit/>
          </a:bodyPr>
          <a:lstStyle>
            <a:lvl1pPr marL="0" marR="0" lvl="0" indent="0" algn="l" rtl="0">
              <a:lnSpc>
                <a:spcPct val="120000"/>
              </a:lnSpc>
              <a:spcBef>
                <a:spcPts val="0"/>
              </a:spcBef>
              <a:spcAft>
                <a:spcPts val="0"/>
              </a:spcAft>
              <a:buSzPts val="2900"/>
              <a:buNone/>
              <a:defRPr sz="2400" b="0" i="0" u="none" strike="noStrike" cap="none">
                <a:solidFill>
                  <a:schemeClr val="dk1"/>
                </a:solidFill>
                <a:latin typeface="Open Sans Light"/>
                <a:ea typeface="Open Sans Light"/>
                <a:cs typeface="Open Sans Light"/>
                <a:sym typeface="Open Sans Light"/>
              </a:defRPr>
            </a:lvl1pPr>
            <a:lvl2pPr marL="0" marR="0" lvl="1" indent="0" algn="l" rtl="0">
              <a:lnSpc>
                <a:spcPct val="120000"/>
              </a:lnSpc>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2pPr>
            <a:lvl3pPr marL="0" marR="0" lvl="2" indent="0" algn="l" rtl="0">
              <a:lnSpc>
                <a:spcPct val="120000"/>
              </a:lnSpc>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3pPr>
            <a:lvl4pPr marL="0" marR="0" lvl="3" indent="0" algn="l" rtl="0">
              <a:lnSpc>
                <a:spcPct val="120000"/>
              </a:lnSpc>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4pPr>
            <a:lvl5pPr marL="0" marR="0" lvl="4" indent="0" algn="l" rtl="0">
              <a:lnSpc>
                <a:spcPct val="120000"/>
              </a:lnSpc>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5pPr>
            <a:lvl6pPr marL="342900" marR="0" lvl="5" indent="0" algn="l" rtl="0">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6pPr>
            <a:lvl7pPr marL="685800" marR="0" lvl="6" indent="0" algn="l" rtl="0">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7pPr>
            <a:lvl8pPr marL="1028700" marR="0" lvl="7" indent="0" algn="l" rtl="0">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8pPr>
            <a:lvl9pPr marL="1371600" marR="0" lvl="8" indent="0" algn="l" rtl="0">
              <a:spcBef>
                <a:spcPts val="0"/>
              </a:spcBef>
              <a:spcAft>
                <a:spcPts val="0"/>
              </a:spcAft>
              <a:buSzPts val="3600"/>
              <a:buNone/>
              <a:defRPr sz="2400" b="0" i="0" u="none" strike="noStrike" cap="none">
                <a:solidFill>
                  <a:schemeClr val="accent1"/>
                </a:solidFill>
                <a:latin typeface="Open Sans Light"/>
                <a:ea typeface="Open Sans Light"/>
                <a:cs typeface="Open Sans Light"/>
                <a:sym typeface="Open Sans Light"/>
              </a:defRPr>
            </a:lvl9pPr>
          </a:lstStyle>
          <a:p>
            <a:endParaRPr/>
          </a:p>
        </p:txBody>
      </p:sp>
      <p:sp>
        <p:nvSpPr>
          <p:cNvPr id="81" name="Google Shape;81;p21"/>
          <p:cNvSpPr txBox="1">
            <a:spLocks noGrp="1"/>
          </p:cNvSpPr>
          <p:nvPr>
            <p:ph type="sldNum" idx="12"/>
          </p:nvPr>
        </p:nvSpPr>
        <p:spPr>
          <a:xfrm>
            <a:off x="8226424" y="4766073"/>
            <a:ext cx="534900" cy="2061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600">
                <a:solidFill>
                  <a:srgbClr val="939493"/>
                </a:solidFill>
                <a:latin typeface="Arial"/>
                <a:ea typeface="Arial"/>
                <a:cs typeface="Arial"/>
                <a:sym typeface="Arial"/>
              </a:defRPr>
            </a:lvl1pPr>
            <a:lvl2pPr marL="0" marR="0" lvl="1" indent="0" algn="r" rtl="0">
              <a:spcBef>
                <a:spcPts val="0"/>
              </a:spcBef>
              <a:spcAft>
                <a:spcPts val="0"/>
              </a:spcAft>
              <a:buNone/>
              <a:defRPr sz="600">
                <a:solidFill>
                  <a:srgbClr val="939493"/>
                </a:solidFill>
                <a:latin typeface="Arial"/>
                <a:ea typeface="Arial"/>
                <a:cs typeface="Arial"/>
                <a:sym typeface="Arial"/>
              </a:defRPr>
            </a:lvl2pPr>
            <a:lvl3pPr marL="0" marR="0" lvl="2" indent="0" algn="r" rtl="0">
              <a:spcBef>
                <a:spcPts val="0"/>
              </a:spcBef>
              <a:spcAft>
                <a:spcPts val="0"/>
              </a:spcAft>
              <a:buNone/>
              <a:defRPr sz="600">
                <a:solidFill>
                  <a:srgbClr val="939493"/>
                </a:solidFill>
                <a:latin typeface="Arial"/>
                <a:ea typeface="Arial"/>
                <a:cs typeface="Arial"/>
                <a:sym typeface="Arial"/>
              </a:defRPr>
            </a:lvl3pPr>
            <a:lvl4pPr marL="0" marR="0" lvl="3" indent="0" algn="r" rtl="0">
              <a:spcBef>
                <a:spcPts val="0"/>
              </a:spcBef>
              <a:spcAft>
                <a:spcPts val="0"/>
              </a:spcAft>
              <a:buNone/>
              <a:defRPr sz="600">
                <a:solidFill>
                  <a:srgbClr val="939493"/>
                </a:solidFill>
                <a:latin typeface="Arial"/>
                <a:ea typeface="Arial"/>
                <a:cs typeface="Arial"/>
                <a:sym typeface="Arial"/>
              </a:defRPr>
            </a:lvl4pPr>
            <a:lvl5pPr marL="0" marR="0" lvl="4" indent="0" algn="r" rtl="0">
              <a:spcBef>
                <a:spcPts val="0"/>
              </a:spcBef>
              <a:spcAft>
                <a:spcPts val="0"/>
              </a:spcAft>
              <a:buNone/>
              <a:defRPr sz="600">
                <a:solidFill>
                  <a:srgbClr val="939493"/>
                </a:solidFill>
                <a:latin typeface="Arial"/>
                <a:ea typeface="Arial"/>
                <a:cs typeface="Arial"/>
                <a:sym typeface="Arial"/>
              </a:defRPr>
            </a:lvl5pPr>
            <a:lvl6pPr marL="0" marR="0" lvl="5" indent="0" algn="r" rtl="0">
              <a:spcBef>
                <a:spcPts val="0"/>
              </a:spcBef>
              <a:spcAft>
                <a:spcPts val="0"/>
              </a:spcAft>
              <a:buNone/>
              <a:defRPr sz="600">
                <a:solidFill>
                  <a:srgbClr val="939493"/>
                </a:solidFill>
                <a:latin typeface="Arial"/>
                <a:ea typeface="Arial"/>
                <a:cs typeface="Arial"/>
                <a:sym typeface="Arial"/>
              </a:defRPr>
            </a:lvl6pPr>
            <a:lvl7pPr marL="0" marR="0" lvl="6" indent="0" algn="r" rtl="0">
              <a:spcBef>
                <a:spcPts val="0"/>
              </a:spcBef>
              <a:spcAft>
                <a:spcPts val="0"/>
              </a:spcAft>
              <a:buNone/>
              <a:defRPr sz="600">
                <a:solidFill>
                  <a:srgbClr val="939493"/>
                </a:solidFill>
                <a:latin typeface="Arial"/>
                <a:ea typeface="Arial"/>
                <a:cs typeface="Arial"/>
                <a:sym typeface="Arial"/>
              </a:defRPr>
            </a:lvl7pPr>
            <a:lvl8pPr marL="0" marR="0" lvl="7" indent="0" algn="r" rtl="0">
              <a:spcBef>
                <a:spcPts val="0"/>
              </a:spcBef>
              <a:spcAft>
                <a:spcPts val="0"/>
              </a:spcAft>
              <a:buNone/>
              <a:defRPr sz="600">
                <a:solidFill>
                  <a:srgbClr val="939493"/>
                </a:solidFill>
                <a:latin typeface="Arial"/>
                <a:ea typeface="Arial"/>
                <a:cs typeface="Arial"/>
                <a:sym typeface="Arial"/>
              </a:defRPr>
            </a:lvl8pPr>
            <a:lvl9pPr marL="0" marR="0" lvl="8" indent="0" algn="r" rtl="0">
              <a:spcBef>
                <a:spcPts val="0"/>
              </a:spcBef>
              <a:spcAft>
                <a:spcPts val="0"/>
              </a:spcAft>
              <a:buNone/>
              <a:defRPr sz="600">
                <a:solidFill>
                  <a:srgbClr val="93949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82" name="Google Shape;82;p21"/>
          <p:cNvSpPr txBox="1"/>
          <p:nvPr/>
        </p:nvSpPr>
        <p:spPr>
          <a:xfrm>
            <a:off x="457200" y="1314450"/>
            <a:ext cx="5791200" cy="3143100"/>
          </a:xfrm>
          <a:prstGeom prst="rect">
            <a:avLst/>
          </a:prstGeom>
          <a:noFill/>
          <a:ln>
            <a:noFill/>
          </a:ln>
        </p:spPr>
        <p:txBody>
          <a:bodyPr spcFirstLastPara="1" wrap="square" lIns="68575" tIns="89150" rIns="68575" bIns="89150" anchor="t" anchorCtr="0">
            <a:noAutofit/>
          </a:bodyPr>
          <a:lstStyle/>
          <a:p>
            <a:pPr marL="0" marR="0" lvl="0" indent="0" algn="l" rtl="0">
              <a:spcBef>
                <a:spcPts val="0"/>
              </a:spcBef>
              <a:spcAft>
                <a:spcPts val="0"/>
              </a:spcAft>
              <a:buNone/>
            </a:pPr>
            <a:endParaRPr sz="1500">
              <a:solidFill>
                <a:schemeClr val="dk1"/>
              </a:solidFill>
              <a:latin typeface="Arial"/>
              <a:ea typeface="Arial"/>
              <a:cs typeface="Arial"/>
              <a:sym typeface="Arial"/>
            </a:endParaRPr>
          </a:p>
        </p:txBody>
      </p:sp>
      <p:sp>
        <p:nvSpPr>
          <p:cNvPr id="83" name="Google Shape;83;p21"/>
          <p:cNvSpPr txBox="1"/>
          <p:nvPr/>
        </p:nvSpPr>
        <p:spPr>
          <a:xfrm>
            <a:off x="6934201" y="400050"/>
            <a:ext cx="1827300" cy="3600600"/>
          </a:xfrm>
          <a:prstGeom prst="rect">
            <a:avLst/>
          </a:prstGeom>
          <a:noFill/>
          <a:ln>
            <a:noFill/>
          </a:ln>
        </p:spPr>
        <p:txBody>
          <a:bodyPr spcFirstLastPara="1" wrap="square" lIns="68575" tIns="89150" rIns="68575" bIns="89150" anchor="t" anchorCtr="0">
            <a:noAutofit/>
          </a:bodyPr>
          <a:lstStyle/>
          <a:p>
            <a:pPr marL="0" marR="0" lvl="0" indent="0" algn="l" rtl="0">
              <a:spcBef>
                <a:spcPts val="0"/>
              </a:spcBef>
              <a:spcAft>
                <a:spcPts val="0"/>
              </a:spcAft>
              <a:buNone/>
            </a:pPr>
            <a:endParaRPr sz="1500">
              <a:solidFill>
                <a:schemeClr val="lt1"/>
              </a:solidFill>
              <a:latin typeface="Arial"/>
              <a:ea typeface="Arial"/>
              <a:cs typeface="Arial"/>
              <a:sym typeface="Arial"/>
            </a:endParaRPr>
          </a:p>
        </p:txBody>
      </p:sp>
      <p:pic>
        <p:nvPicPr>
          <p:cNvPr id="84" name="Google Shape;84;p21"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_4">
  <p:cSld name="BLANK_4">
    <p:spTree>
      <p:nvGrpSpPr>
        <p:cNvPr id="1" name="Shape 85"/>
        <p:cNvGrpSpPr/>
        <p:nvPr/>
      </p:nvGrpSpPr>
      <p:grpSpPr>
        <a:xfrm>
          <a:off x="0" y="0"/>
          <a:ext cx="0" cy="0"/>
          <a:chOff x="0" y="0"/>
          <a:chExt cx="0" cy="0"/>
        </a:xfrm>
      </p:grpSpPr>
      <p:sp>
        <p:nvSpPr>
          <p:cNvPr id="86" name="Google Shape;86;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_5">
  <p:cSld name="BLANK_5">
    <p:spTree>
      <p:nvGrpSpPr>
        <p:cNvPr id="1" name="Shape 87"/>
        <p:cNvGrpSpPr/>
        <p:nvPr/>
      </p:nvGrpSpPr>
      <p:grpSpPr>
        <a:xfrm>
          <a:off x="0" y="0"/>
          <a:ext cx="0" cy="0"/>
          <a:chOff x="0" y="0"/>
          <a:chExt cx="0" cy="0"/>
        </a:xfrm>
      </p:grpSpPr>
      <p:sp>
        <p:nvSpPr>
          <p:cNvPr id="88" name="Google Shape;88;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1">
  <p:cSld name="TITLE_1_1">
    <p:spTree>
      <p:nvGrpSpPr>
        <p:cNvPr id="1" name="Shape 89"/>
        <p:cNvGrpSpPr/>
        <p:nvPr/>
      </p:nvGrpSpPr>
      <p:grpSpPr>
        <a:xfrm>
          <a:off x="0" y="0"/>
          <a:ext cx="0" cy="0"/>
          <a:chOff x="0" y="0"/>
          <a:chExt cx="0" cy="0"/>
        </a:xfrm>
      </p:grpSpPr>
      <p:sp>
        <p:nvSpPr>
          <p:cNvPr id="90" name="Google Shape;90;p24"/>
          <p:cNvSpPr txBox="1">
            <a:spLocks noGrp="1"/>
          </p:cNvSpPr>
          <p:nvPr>
            <p:ph type="title"/>
          </p:nvPr>
        </p:nvSpPr>
        <p:spPr>
          <a:xfrm>
            <a:off x="457200" y="3179579"/>
            <a:ext cx="8229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Font typeface="Open Sans"/>
              <a:buNone/>
              <a:defRPr sz="3200">
                <a:latin typeface="Open Sans"/>
                <a:ea typeface="Open Sans"/>
                <a:cs typeface="Open Sans"/>
                <a:sym typeface="Open Sans"/>
              </a:defRPr>
            </a:lvl1pPr>
            <a:lvl2pPr lvl="1" rtl="0">
              <a:spcBef>
                <a:spcPts val="0"/>
              </a:spcBef>
              <a:spcAft>
                <a:spcPts val="0"/>
              </a:spcAft>
              <a:buClr>
                <a:srgbClr val="408BC9"/>
              </a:buClr>
              <a:buSzPts val="3600"/>
              <a:buNone/>
              <a:defRPr sz="3600" b="1">
                <a:solidFill>
                  <a:srgbClr val="408BC9"/>
                </a:solidFill>
              </a:defRPr>
            </a:lvl2pPr>
            <a:lvl3pPr lvl="2" rtl="0">
              <a:spcBef>
                <a:spcPts val="0"/>
              </a:spcBef>
              <a:spcAft>
                <a:spcPts val="0"/>
              </a:spcAft>
              <a:buClr>
                <a:srgbClr val="408BC9"/>
              </a:buClr>
              <a:buSzPts val="3600"/>
              <a:buNone/>
              <a:defRPr sz="3600" b="1">
                <a:solidFill>
                  <a:srgbClr val="408BC9"/>
                </a:solidFill>
              </a:defRPr>
            </a:lvl3pPr>
            <a:lvl4pPr lvl="3" rtl="0">
              <a:spcBef>
                <a:spcPts val="0"/>
              </a:spcBef>
              <a:spcAft>
                <a:spcPts val="0"/>
              </a:spcAft>
              <a:buClr>
                <a:srgbClr val="408BC9"/>
              </a:buClr>
              <a:buSzPts val="3600"/>
              <a:buNone/>
              <a:defRPr sz="3600" b="1">
                <a:solidFill>
                  <a:srgbClr val="408BC9"/>
                </a:solidFill>
              </a:defRPr>
            </a:lvl4pPr>
            <a:lvl5pPr lvl="4" rtl="0">
              <a:spcBef>
                <a:spcPts val="0"/>
              </a:spcBef>
              <a:spcAft>
                <a:spcPts val="0"/>
              </a:spcAft>
              <a:buClr>
                <a:srgbClr val="408BC9"/>
              </a:buClr>
              <a:buSzPts val="3600"/>
              <a:buNone/>
              <a:defRPr sz="3600" b="1">
                <a:solidFill>
                  <a:srgbClr val="408BC9"/>
                </a:solidFill>
              </a:defRPr>
            </a:lvl5pPr>
            <a:lvl6pPr lvl="5" rtl="0">
              <a:spcBef>
                <a:spcPts val="0"/>
              </a:spcBef>
              <a:spcAft>
                <a:spcPts val="0"/>
              </a:spcAft>
              <a:buClr>
                <a:srgbClr val="408BC9"/>
              </a:buClr>
              <a:buSzPts val="3600"/>
              <a:buNone/>
              <a:defRPr sz="3600" b="1">
                <a:solidFill>
                  <a:srgbClr val="408BC9"/>
                </a:solidFill>
              </a:defRPr>
            </a:lvl6pPr>
            <a:lvl7pPr lvl="6" rtl="0">
              <a:spcBef>
                <a:spcPts val="0"/>
              </a:spcBef>
              <a:spcAft>
                <a:spcPts val="0"/>
              </a:spcAft>
              <a:buClr>
                <a:srgbClr val="408BC9"/>
              </a:buClr>
              <a:buSzPts val="3600"/>
              <a:buNone/>
              <a:defRPr sz="3600" b="1">
                <a:solidFill>
                  <a:srgbClr val="408BC9"/>
                </a:solidFill>
              </a:defRPr>
            </a:lvl7pPr>
            <a:lvl8pPr lvl="7" rtl="0">
              <a:spcBef>
                <a:spcPts val="0"/>
              </a:spcBef>
              <a:spcAft>
                <a:spcPts val="0"/>
              </a:spcAft>
              <a:buClr>
                <a:srgbClr val="408BC9"/>
              </a:buClr>
              <a:buSzPts val="3600"/>
              <a:buNone/>
              <a:defRPr sz="3600" b="1">
                <a:solidFill>
                  <a:srgbClr val="408BC9"/>
                </a:solidFill>
              </a:defRPr>
            </a:lvl8pPr>
            <a:lvl9pPr lvl="8" rtl="0">
              <a:spcBef>
                <a:spcPts val="0"/>
              </a:spcBef>
              <a:spcAft>
                <a:spcPts val="0"/>
              </a:spcAft>
              <a:buClr>
                <a:srgbClr val="408BC9"/>
              </a:buClr>
              <a:buSzPts val="3600"/>
              <a:buNone/>
              <a:defRPr sz="3600" b="1">
                <a:solidFill>
                  <a:srgbClr val="408BC9"/>
                </a:solidFill>
              </a:defRPr>
            </a:lvl9pPr>
          </a:lstStyle>
          <a:p>
            <a:endParaRPr/>
          </a:p>
        </p:txBody>
      </p:sp>
      <p:pic>
        <p:nvPicPr>
          <p:cNvPr id="91" name="Google Shape;91;p24" descr="cf-logo-v-cmyk-slide.png"/>
          <p:cNvPicPr preferRelativeResize="0"/>
          <p:nvPr/>
        </p:nvPicPr>
        <p:blipFill>
          <a:blip r:embed="rId2">
            <a:alphaModFix/>
          </a:blip>
          <a:stretch>
            <a:fillRect/>
          </a:stretch>
        </p:blipFill>
        <p:spPr>
          <a:xfrm>
            <a:off x="545550" y="608473"/>
            <a:ext cx="2010572" cy="667505"/>
          </a:xfrm>
          <a:prstGeom prst="rect">
            <a:avLst/>
          </a:prstGeom>
          <a:noFill/>
          <a:ln>
            <a:noFill/>
          </a:ln>
        </p:spPr>
      </p:pic>
      <p:sp>
        <p:nvSpPr>
          <p:cNvPr id="92" name="Google Shape;92;p24"/>
          <p:cNvSpPr txBox="1">
            <a:spLocks noGrp="1"/>
          </p:cNvSpPr>
          <p:nvPr>
            <p:ph type="subTitle" idx="1"/>
          </p:nvPr>
        </p:nvSpPr>
        <p:spPr>
          <a:xfrm>
            <a:off x="482915" y="3800203"/>
            <a:ext cx="8233200" cy="667500"/>
          </a:xfrm>
          <a:prstGeom prst="rect">
            <a:avLst/>
          </a:prstGeom>
        </p:spPr>
        <p:txBody>
          <a:bodyPr spcFirstLastPara="1" wrap="square" lIns="91425" tIns="91425" rIns="91425" bIns="91425" anchor="b" anchorCtr="0">
            <a:noAutofit/>
          </a:bodyPr>
          <a:lstStyle>
            <a:lvl1pPr lvl="0" rtl="0">
              <a:spcBef>
                <a:spcPts val="600"/>
              </a:spcBef>
              <a:spcAft>
                <a:spcPts val="0"/>
              </a:spcAft>
              <a:buNone/>
              <a:defRPr sz="1800">
                <a:solidFill>
                  <a:schemeClr val="dk2"/>
                </a:solidFill>
              </a:defRPr>
            </a:lvl1pPr>
            <a:lvl2pPr lvl="1" rtl="0">
              <a:spcBef>
                <a:spcPts val="600"/>
              </a:spcBef>
              <a:spcAft>
                <a:spcPts val="0"/>
              </a:spcAft>
              <a:buNone/>
              <a:defRPr>
                <a:solidFill>
                  <a:schemeClr val="dk2"/>
                </a:solidFill>
              </a:defRPr>
            </a:lvl2pPr>
            <a:lvl3pPr lvl="2" rtl="0">
              <a:spcBef>
                <a:spcPts val="600"/>
              </a:spcBef>
              <a:spcAft>
                <a:spcPts val="0"/>
              </a:spcAft>
              <a:buNone/>
              <a:defRPr>
                <a:solidFill>
                  <a:schemeClr val="dk2"/>
                </a:solidFill>
              </a:defRPr>
            </a:lvl3pPr>
            <a:lvl4pPr lvl="3" rtl="0">
              <a:spcBef>
                <a:spcPts val="600"/>
              </a:spcBef>
              <a:spcAft>
                <a:spcPts val="0"/>
              </a:spcAft>
              <a:buNone/>
              <a:defRPr>
                <a:solidFill>
                  <a:schemeClr val="dk2"/>
                </a:solidFill>
              </a:defRPr>
            </a:lvl4pPr>
            <a:lvl5pPr lvl="4" rtl="0">
              <a:spcBef>
                <a:spcPts val="600"/>
              </a:spcBef>
              <a:spcAft>
                <a:spcPts val="0"/>
              </a:spcAft>
              <a:buNone/>
              <a:defRPr>
                <a:solidFill>
                  <a:schemeClr val="dk2"/>
                </a:solidFill>
              </a:defRPr>
            </a:lvl5pPr>
            <a:lvl6pPr lvl="5" rtl="0">
              <a:spcBef>
                <a:spcPts val="600"/>
              </a:spcBef>
              <a:spcAft>
                <a:spcPts val="0"/>
              </a:spcAft>
              <a:buNone/>
              <a:defRPr>
                <a:solidFill>
                  <a:schemeClr val="dk2"/>
                </a:solidFill>
              </a:defRPr>
            </a:lvl6pPr>
            <a:lvl7pPr lvl="6" rtl="0">
              <a:spcBef>
                <a:spcPts val="600"/>
              </a:spcBef>
              <a:spcAft>
                <a:spcPts val="0"/>
              </a:spcAft>
              <a:buNone/>
              <a:defRPr>
                <a:solidFill>
                  <a:schemeClr val="dk2"/>
                </a:solidFill>
              </a:defRPr>
            </a:lvl7pPr>
            <a:lvl8pPr lvl="7" rtl="0">
              <a:spcBef>
                <a:spcPts val="600"/>
              </a:spcBef>
              <a:spcAft>
                <a:spcPts val="0"/>
              </a:spcAft>
              <a:buNone/>
              <a:defRPr>
                <a:solidFill>
                  <a:schemeClr val="dk2"/>
                </a:solidFill>
              </a:defRPr>
            </a:lvl8pPr>
            <a:lvl9pPr lvl="8" rtl="0">
              <a:spcBef>
                <a:spcPts val="600"/>
              </a:spcBef>
              <a:spcAft>
                <a:spcPts val="0"/>
              </a:spcAft>
              <a:buNone/>
              <a:defRPr>
                <a:solidFill>
                  <a:schemeClr val="dk2"/>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 | Content – 2 Column">
  <p:cSld name="TITLE_2_1_1_1_1_1_1">
    <p:bg>
      <p:bgPr>
        <a:solidFill>
          <a:srgbClr val="FFFFFF"/>
        </a:solidFill>
        <a:effectLst/>
      </p:bgPr>
    </p:bg>
    <p:spTree>
      <p:nvGrpSpPr>
        <p:cNvPr id="1" name="Shape 93"/>
        <p:cNvGrpSpPr/>
        <p:nvPr/>
      </p:nvGrpSpPr>
      <p:grpSpPr>
        <a:xfrm>
          <a:off x="0" y="0"/>
          <a:ext cx="0" cy="0"/>
          <a:chOff x="0" y="0"/>
          <a:chExt cx="0" cy="0"/>
        </a:xfrm>
      </p:grpSpPr>
      <p:sp>
        <p:nvSpPr>
          <p:cNvPr id="94" name="Google Shape;94;p25"/>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95" name="Google Shape;95;p2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96" name="Google Shape;96;p25"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97" name="Google Shape;97;p25"/>
          <p:cNvSpPr txBox="1">
            <a:spLocks noGrp="1"/>
          </p:cNvSpPr>
          <p:nvPr>
            <p:ph type="body" idx="1"/>
          </p:nvPr>
        </p:nvSpPr>
        <p:spPr>
          <a:xfrm>
            <a:off x="239400" y="1360800"/>
            <a:ext cx="42138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98" name="Google Shape;98;p25"/>
          <p:cNvSpPr txBox="1">
            <a:spLocks noGrp="1"/>
          </p:cNvSpPr>
          <p:nvPr>
            <p:ph type="body" idx="2"/>
          </p:nvPr>
        </p:nvSpPr>
        <p:spPr>
          <a:xfrm>
            <a:off x="4690800" y="1360800"/>
            <a:ext cx="42138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900"/>
              </a:spcBef>
              <a:spcAft>
                <a:spcPts val="0"/>
              </a:spcAft>
              <a:buSzPts val="1500"/>
              <a:buChar char="●"/>
              <a:defRPr/>
            </a:lvl2pPr>
            <a:lvl3pPr marL="1371600" lvl="2" indent="-323850" algn="l" rtl="0">
              <a:lnSpc>
                <a:spcPct val="100000"/>
              </a:lnSpc>
              <a:spcBef>
                <a:spcPts val="900"/>
              </a:spcBef>
              <a:spcAft>
                <a:spcPts val="0"/>
              </a:spcAft>
              <a:buSzPts val="1500"/>
              <a:buChar char="●"/>
              <a:defRPr/>
            </a:lvl3pPr>
            <a:lvl4pPr marL="1828800" lvl="3" indent="-323850" algn="l" rtl="0">
              <a:lnSpc>
                <a:spcPct val="100000"/>
              </a:lnSpc>
              <a:spcBef>
                <a:spcPts val="900"/>
              </a:spcBef>
              <a:spcAft>
                <a:spcPts val="0"/>
              </a:spcAft>
              <a:buSzPts val="1500"/>
              <a:buChar char="●"/>
              <a:defRPr/>
            </a:lvl4pPr>
            <a:lvl5pPr marL="2286000" lvl="4" indent="-323850" algn="l" rtl="0">
              <a:lnSpc>
                <a:spcPct val="100000"/>
              </a:lnSpc>
              <a:spcBef>
                <a:spcPts val="900"/>
              </a:spcBef>
              <a:spcAft>
                <a:spcPts val="0"/>
              </a:spcAft>
              <a:buSzPts val="1500"/>
              <a:buChar char="●"/>
              <a:defRPr/>
            </a:lvl5pPr>
            <a:lvl6pPr marL="2743200" lvl="5" indent="-323850" algn="l" rtl="0">
              <a:lnSpc>
                <a:spcPct val="100000"/>
              </a:lnSpc>
              <a:spcBef>
                <a:spcPts val="900"/>
              </a:spcBef>
              <a:spcAft>
                <a:spcPts val="0"/>
              </a:spcAft>
              <a:buSzPts val="1500"/>
              <a:buChar char="●"/>
              <a:defRPr/>
            </a:lvl6pPr>
            <a:lvl7pPr marL="3200400" lvl="6" indent="-323850" algn="l" rtl="0">
              <a:lnSpc>
                <a:spcPct val="100000"/>
              </a:lnSpc>
              <a:spcBef>
                <a:spcPts val="900"/>
              </a:spcBef>
              <a:spcAft>
                <a:spcPts val="0"/>
              </a:spcAft>
              <a:buSzPts val="1500"/>
              <a:buChar char="●"/>
              <a:defRPr/>
            </a:lvl7pPr>
            <a:lvl8pPr marL="3657600" lvl="7" indent="-323850" algn="l" rtl="0">
              <a:lnSpc>
                <a:spcPct val="100000"/>
              </a:lnSpc>
              <a:spcBef>
                <a:spcPts val="900"/>
              </a:spcBef>
              <a:spcAft>
                <a:spcPts val="0"/>
              </a:spcAft>
              <a:buSzPts val="1500"/>
              <a:buChar char="●"/>
              <a:defRPr/>
            </a:lvl8pPr>
            <a:lvl9pPr marL="4114800" lvl="8" indent="-323850" algn="l" rtl="0">
              <a:lnSpc>
                <a:spcPct val="100000"/>
              </a:lnSpc>
              <a:spcBef>
                <a:spcPts val="900"/>
              </a:spcBef>
              <a:spcAft>
                <a:spcPts val="900"/>
              </a:spcAft>
              <a:buSzPts val="1500"/>
              <a:buChar char="●"/>
              <a:defRPr/>
            </a:lvl9pPr>
          </a:lstStyle>
          <a:p>
            <a:endParaRPr/>
          </a:p>
        </p:txBody>
      </p:sp>
      <p:sp>
        <p:nvSpPr>
          <p:cNvPr id="99" name="Google Shape;99;p25"/>
          <p:cNvSpPr txBox="1">
            <a:spLocks noGrp="1"/>
          </p:cNvSpPr>
          <p:nvPr>
            <p:ph type="body" idx="3"/>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 Content – Headline Only">
  <p:cSld name="TITLE_2_1_1_1_1_1_1_1_1_1_1_1_1_1_1_1_1_1_1_1_1_1_1_1">
    <p:bg>
      <p:bgPr>
        <a:solidFill>
          <a:srgbClr val="FFFFFF"/>
        </a:solidFill>
        <a:effectLst/>
      </p:bgPr>
    </p:bg>
    <p:spTree>
      <p:nvGrpSpPr>
        <p:cNvPr id="1" name="Shape 100"/>
        <p:cNvGrpSpPr/>
        <p:nvPr/>
      </p:nvGrpSpPr>
      <p:grpSpPr>
        <a:xfrm>
          <a:off x="0" y="0"/>
          <a:ext cx="0" cy="0"/>
          <a:chOff x="0" y="0"/>
          <a:chExt cx="0" cy="0"/>
        </a:xfrm>
      </p:grpSpPr>
      <p:cxnSp>
        <p:nvCxnSpPr>
          <p:cNvPr id="101" name="Google Shape;101;p2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102" name="Google Shape;102;p26"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103" name="Google Shape;103;p26"/>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04" name="Google Shape;104;p26"/>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 Content – 1 Column">
  <p:cSld name="TITLE_2_1_1_1_1_1_2">
    <p:bg>
      <p:bgPr>
        <a:solidFill>
          <a:srgbClr val="FFFFFF"/>
        </a:solidFill>
        <a:effectLst/>
      </p:bgPr>
    </p:bg>
    <p:spTree>
      <p:nvGrpSpPr>
        <p:cNvPr id="1" name="Shape 105"/>
        <p:cNvGrpSpPr/>
        <p:nvPr/>
      </p:nvGrpSpPr>
      <p:grpSpPr>
        <a:xfrm>
          <a:off x="0" y="0"/>
          <a:ext cx="0" cy="0"/>
          <a:chOff x="0" y="0"/>
          <a:chExt cx="0" cy="0"/>
        </a:xfrm>
      </p:grpSpPr>
      <p:sp>
        <p:nvSpPr>
          <p:cNvPr id="106" name="Google Shape;106;p27"/>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07" name="Google Shape;107;p2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108" name="Google Shape;108;p27"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109" name="Google Shape;109;p27"/>
          <p:cNvSpPr txBox="1">
            <a:spLocks noGrp="1"/>
          </p:cNvSpPr>
          <p:nvPr>
            <p:ph type="body" idx="1"/>
          </p:nvPr>
        </p:nvSpPr>
        <p:spPr>
          <a:xfrm>
            <a:off x="239400" y="1360800"/>
            <a:ext cx="8665500" cy="33075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lvl1pPr>
            <a:lvl2pPr marL="914400" lvl="1" indent="-349250" algn="l" rtl="0">
              <a:lnSpc>
                <a:spcPct val="100000"/>
              </a:lnSpc>
              <a:spcBef>
                <a:spcPts val="0"/>
              </a:spcBef>
              <a:spcAft>
                <a:spcPts val="0"/>
              </a:spcAft>
              <a:buSzPts val="1900"/>
              <a:buChar char="●"/>
              <a:defRPr sz="1900"/>
            </a:lvl2pPr>
            <a:lvl3pPr marL="1371600" lvl="2" indent="-349250" algn="l" rtl="0">
              <a:lnSpc>
                <a:spcPct val="100000"/>
              </a:lnSpc>
              <a:spcBef>
                <a:spcPts val="0"/>
              </a:spcBef>
              <a:spcAft>
                <a:spcPts val="0"/>
              </a:spcAft>
              <a:buSzPts val="1900"/>
              <a:buChar char="●"/>
              <a:defRPr sz="1900"/>
            </a:lvl3pPr>
            <a:lvl4pPr marL="1828800" lvl="3" indent="-349250" algn="l" rtl="0">
              <a:lnSpc>
                <a:spcPct val="100000"/>
              </a:lnSpc>
              <a:spcBef>
                <a:spcPts val="0"/>
              </a:spcBef>
              <a:spcAft>
                <a:spcPts val="0"/>
              </a:spcAft>
              <a:buSzPts val="1900"/>
              <a:buChar char="●"/>
              <a:defRPr sz="1900"/>
            </a:lvl4pPr>
            <a:lvl5pPr marL="2286000" lvl="4" indent="-349250" algn="l" rtl="0">
              <a:lnSpc>
                <a:spcPct val="100000"/>
              </a:lnSpc>
              <a:spcBef>
                <a:spcPts val="0"/>
              </a:spcBef>
              <a:spcAft>
                <a:spcPts val="0"/>
              </a:spcAft>
              <a:buSzPts val="1900"/>
              <a:buChar char="●"/>
              <a:defRPr sz="1900"/>
            </a:lvl5pPr>
            <a:lvl6pPr marL="2743200" lvl="5" indent="-349250" algn="l" rtl="0">
              <a:lnSpc>
                <a:spcPct val="100000"/>
              </a:lnSpc>
              <a:spcBef>
                <a:spcPts val="0"/>
              </a:spcBef>
              <a:spcAft>
                <a:spcPts val="0"/>
              </a:spcAft>
              <a:buSzPts val="1900"/>
              <a:buChar char="●"/>
              <a:defRPr sz="1900"/>
            </a:lvl6pPr>
            <a:lvl7pPr marL="3200400" lvl="6" indent="-349250" algn="l" rtl="0">
              <a:lnSpc>
                <a:spcPct val="100000"/>
              </a:lnSpc>
              <a:spcBef>
                <a:spcPts val="0"/>
              </a:spcBef>
              <a:spcAft>
                <a:spcPts val="0"/>
              </a:spcAft>
              <a:buSzPts val="1900"/>
              <a:buChar char="●"/>
              <a:defRPr sz="1900"/>
            </a:lvl7pPr>
            <a:lvl8pPr marL="3657600" lvl="7" indent="-349250" algn="l" rtl="0">
              <a:lnSpc>
                <a:spcPct val="100000"/>
              </a:lnSpc>
              <a:spcBef>
                <a:spcPts val="0"/>
              </a:spcBef>
              <a:spcAft>
                <a:spcPts val="0"/>
              </a:spcAft>
              <a:buSzPts val="1900"/>
              <a:buChar char="●"/>
              <a:defRPr sz="1900"/>
            </a:lvl8pPr>
            <a:lvl9pPr marL="4114800" lvl="8" indent="-349250" algn="l" rtl="0">
              <a:lnSpc>
                <a:spcPct val="100000"/>
              </a:lnSpc>
              <a:spcBef>
                <a:spcPts val="0"/>
              </a:spcBef>
              <a:spcAft>
                <a:spcPts val="0"/>
              </a:spcAft>
              <a:buSzPts val="1900"/>
              <a:buChar char="●"/>
              <a:defRPr sz="1900"/>
            </a:lvl9pPr>
          </a:lstStyle>
          <a:p>
            <a:endParaRPr/>
          </a:p>
        </p:txBody>
      </p:sp>
      <p:sp>
        <p:nvSpPr>
          <p:cNvPr id="110" name="Google Shape;110;p27"/>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111"/>
        <p:cNvGrpSpPr/>
        <p:nvPr/>
      </p:nvGrpSpPr>
      <p:grpSpPr>
        <a:xfrm>
          <a:off x="0" y="0"/>
          <a:ext cx="0" cy="0"/>
          <a:chOff x="0" y="0"/>
          <a:chExt cx="0" cy="0"/>
        </a:xfrm>
      </p:grpSpPr>
      <p:sp>
        <p:nvSpPr>
          <p:cNvPr id="112" name="Google Shape;112;p2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3" name="Google Shape;113;p28"/>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6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4" name="Google Shape;11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 | Title – Cover White" type="title">
  <p:cSld name="TITLE">
    <p:spTree>
      <p:nvGrpSpPr>
        <p:cNvPr id="1" name="Shape 119"/>
        <p:cNvGrpSpPr/>
        <p:nvPr/>
      </p:nvGrpSpPr>
      <p:grpSpPr>
        <a:xfrm>
          <a:off x="0" y="0"/>
          <a:ext cx="0" cy="0"/>
          <a:chOff x="0" y="0"/>
          <a:chExt cx="0" cy="0"/>
        </a:xfrm>
      </p:grpSpPr>
      <p:pic>
        <p:nvPicPr>
          <p:cNvPr id="120" name="Google Shape;120;p30"/>
          <p:cNvPicPr preferRelativeResize="0"/>
          <p:nvPr/>
        </p:nvPicPr>
        <p:blipFill rotWithShape="1">
          <a:blip r:embed="rId2">
            <a:alphaModFix/>
          </a:blip>
          <a:srcRect r="10"/>
          <a:stretch/>
        </p:blipFill>
        <p:spPr>
          <a:xfrm>
            <a:off x="7855996" y="237170"/>
            <a:ext cx="1075681" cy="357186"/>
          </a:xfrm>
          <a:prstGeom prst="rect">
            <a:avLst/>
          </a:prstGeom>
          <a:noFill/>
          <a:ln>
            <a:noFill/>
          </a:ln>
        </p:spPr>
      </p:pic>
      <p:cxnSp>
        <p:nvCxnSpPr>
          <p:cNvPr id="121" name="Google Shape;121;p30"/>
          <p:cNvCxnSpPr/>
          <p:nvPr/>
        </p:nvCxnSpPr>
        <p:spPr>
          <a:xfrm>
            <a:off x="239299" y="714400"/>
            <a:ext cx="8665500" cy="0"/>
          </a:xfrm>
          <a:prstGeom prst="straightConnector1">
            <a:avLst/>
          </a:prstGeom>
          <a:noFill/>
          <a:ln w="9525" cap="flat" cmpd="sng">
            <a:solidFill>
              <a:srgbClr val="222222"/>
            </a:solidFill>
            <a:prstDash val="solid"/>
            <a:miter lim="400000"/>
            <a:headEnd type="none" w="sm" len="sm"/>
            <a:tailEnd type="none" w="sm" len="sm"/>
          </a:ln>
        </p:spPr>
      </p:cxnSp>
      <p:sp>
        <p:nvSpPr>
          <p:cNvPr id="122" name="Google Shape;122;p30"/>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3" name="Google Shape;123;p30"/>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1100"/>
              <a:buNone/>
              <a:defRPr sz="1100" b="1"/>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24" name="Google Shape;124;p30"/>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125" name="Google Shape;125;p30"/>
          <p:cNvPicPr preferRelativeResize="0"/>
          <p:nvPr/>
        </p:nvPicPr>
        <p:blipFill rotWithShape="1">
          <a:blip r:embed="rId3">
            <a:alphaModFix/>
          </a:blip>
          <a:srcRect l="28678" t="23183"/>
          <a:stretch/>
        </p:blipFill>
        <p:spPr>
          <a:xfrm>
            <a:off x="2226601" y="951300"/>
            <a:ext cx="6918857" cy="4192203"/>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 | Title – Cover Orange">
  <p:cSld name="TITLE_2">
    <p:bg>
      <p:bgPr>
        <a:solidFill>
          <a:schemeClr val="lt2"/>
        </a:solidFill>
        <a:effectLst/>
      </p:bgPr>
    </p:bg>
    <p:spTree>
      <p:nvGrpSpPr>
        <p:cNvPr id="1" name="Shape 126"/>
        <p:cNvGrpSpPr/>
        <p:nvPr/>
      </p:nvGrpSpPr>
      <p:grpSpPr>
        <a:xfrm>
          <a:off x="0" y="0"/>
          <a:ext cx="0" cy="0"/>
          <a:chOff x="0" y="0"/>
          <a:chExt cx="0" cy="0"/>
        </a:xfrm>
      </p:grpSpPr>
      <p:cxnSp>
        <p:nvCxnSpPr>
          <p:cNvPr id="127" name="Google Shape;127;p31"/>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128" name="Google Shape;128;p31"/>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 name="Google Shape;129;p31"/>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pic>
        <p:nvPicPr>
          <p:cNvPr id="130" name="Google Shape;130;p31"/>
          <p:cNvPicPr preferRelativeResize="0"/>
          <p:nvPr/>
        </p:nvPicPr>
        <p:blipFill rotWithShape="1">
          <a:blip r:embed="rId2">
            <a:alphaModFix/>
          </a:blip>
          <a:srcRect t="19" b="29"/>
          <a:stretch/>
        </p:blipFill>
        <p:spPr>
          <a:xfrm>
            <a:off x="7855996" y="237170"/>
            <a:ext cx="1075696" cy="357191"/>
          </a:xfrm>
          <a:prstGeom prst="rect">
            <a:avLst/>
          </a:prstGeom>
          <a:noFill/>
          <a:ln>
            <a:noFill/>
          </a:ln>
        </p:spPr>
      </p:pic>
      <p:sp>
        <p:nvSpPr>
          <p:cNvPr id="131" name="Google Shape;131;p31"/>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132" name="Google Shape;132;p31"/>
          <p:cNvPicPr preferRelativeResize="0"/>
          <p:nvPr/>
        </p:nvPicPr>
        <p:blipFill rotWithShape="1">
          <a:blip r:embed="rId3">
            <a:alphaModFix/>
          </a:blip>
          <a:srcRect l="28678" t="23159"/>
          <a:stretch/>
        </p:blipFill>
        <p:spPr>
          <a:xfrm>
            <a:off x="2226600" y="951300"/>
            <a:ext cx="6918857" cy="4192200"/>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er logo grid">
  <p:cSld name="CUSTOM_1_1_1_1_1_1_1_1">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a:off x="-11" y="-12"/>
            <a:ext cx="9142225" cy="5143501"/>
          </a:xfrm>
          <a:prstGeom prst="rect">
            <a:avLst/>
          </a:prstGeom>
          <a:noFill/>
          <a:ln>
            <a:noFill/>
          </a:ln>
        </p:spPr>
      </p:pic>
      <p:pic>
        <p:nvPicPr>
          <p:cNvPr id="17" name="Google Shape;17;p4"/>
          <p:cNvPicPr preferRelativeResize="0"/>
          <p:nvPr/>
        </p:nvPicPr>
        <p:blipFill>
          <a:blip r:embed="rId3">
            <a:alphaModFix/>
          </a:blip>
          <a:stretch>
            <a:fillRect/>
          </a:stretch>
        </p:blipFill>
        <p:spPr>
          <a:xfrm>
            <a:off x="-259860" y="0"/>
            <a:ext cx="2305524" cy="5143500"/>
          </a:xfrm>
          <a:prstGeom prst="rect">
            <a:avLst/>
          </a:prstGeom>
          <a:noFill/>
          <a:ln>
            <a:noFill/>
          </a:ln>
        </p:spPr>
      </p:pic>
      <p:pic>
        <p:nvPicPr>
          <p:cNvPr id="18" name="Google Shape;18;p4"/>
          <p:cNvPicPr preferRelativeResize="0"/>
          <p:nvPr/>
        </p:nvPicPr>
        <p:blipFill>
          <a:blip r:embed="rId4">
            <a:alphaModFix/>
          </a:blip>
          <a:stretch>
            <a:fillRect/>
          </a:stretch>
        </p:blipFill>
        <p:spPr>
          <a:xfrm>
            <a:off x="539348" y="4616627"/>
            <a:ext cx="930850" cy="309475"/>
          </a:xfrm>
          <a:prstGeom prst="rect">
            <a:avLst/>
          </a:prstGeom>
          <a:noFill/>
          <a:ln>
            <a:noFill/>
          </a:ln>
        </p:spPr>
      </p:pic>
      <p:sp>
        <p:nvSpPr>
          <p:cNvPr id="19" name="Google Shape;19;p4"/>
          <p:cNvSpPr txBox="1">
            <a:spLocks noGrp="1"/>
          </p:cNvSpPr>
          <p:nvPr>
            <p:ph type="title"/>
          </p:nvPr>
        </p:nvSpPr>
        <p:spPr>
          <a:xfrm>
            <a:off x="220668" y="1874500"/>
            <a:ext cx="1577100" cy="2439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000"/>
              <a:buNone/>
              <a:defRPr sz="2000">
                <a:solidFill>
                  <a:schemeClr val="lt1"/>
                </a:solidFill>
              </a:defRPr>
            </a:lvl1pPr>
            <a:lvl2pPr lvl="1" rtl="0">
              <a:spcBef>
                <a:spcPts val="0"/>
              </a:spcBef>
              <a:spcAft>
                <a:spcPts val="0"/>
              </a:spcAft>
              <a:buClr>
                <a:schemeClr val="lt1"/>
              </a:buClr>
              <a:buSzPts val="1300"/>
              <a:buFont typeface="Open Sans"/>
              <a:buNone/>
              <a:defRPr sz="1300">
                <a:solidFill>
                  <a:schemeClr val="lt1"/>
                </a:solidFill>
                <a:latin typeface="Open Sans"/>
                <a:ea typeface="Open Sans"/>
                <a:cs typeface="Open Sans"/>
                <a:sym typeface="Open Sans"/>
              </a:defRPr>
            </a:lvl2pPr>
            <a:lvl3pPr lvl="2" rtl="0">
              <a:spcBef>
                <a:spcPts val="0"/>
              </a:spcBef>
              <a:spcAft>
                <a:spcPts val="0"/>
              </a:spcAft>
              <a:buClr>
                <a:schemeClr val="lt1"/>
              </a:buClr>
              <a:buSzPts val="1300"/>
              <a:buFont typeface="Open Sans"/>
              <a:buNone/>
              <a:defRPr sz="1300">
                <a:solidFill>
                  <a:schemeClr val="lt1"/>
                </a:solidFill>
                <a:latin typeface="Open Sans"/>
                <a:ea typeface="Open Sans"/>
                <a:cs typeface="Open Sans"/>
                <a:sym typeface="Open Sans"/>
              </a:defRPr>
            </a:lvl3pPr>
            <a:lvl4pPr lvl="3" rtl="0">
              <a:spcBef>
                <a:spcPts val="0"/>
              </a:spcBef>
              <a:spcAft>
                <a:spcPts val="0"/>
              </a:spcAft>
              <a:buClr>
                <a:schemeClr val="lt1"/>
              </a:buClr>
              <a:buSzPts val="1300"/>
              <a:buFont typeface="Open Sans"/>
              <a:buNone/>
              <a:defRPr sz="1300">
                <a:solidFill>
                  <a:schemeClr val="lt1"/>
                </a:solidFill>
                <a:latin typeface="Open Sans"/>
                <a:ea typeface="Open Sans"/>
                <a:cs typeface="Open Sans"/>
                <a:sym typeface="Open Sans"/>
              </a:defRPr>
            </a:lvl4pPr>
            <a:lvl5pPr lvl="4" rtl="0">
              <a:spcBef>
                <a:spcPts val="0"/>
              </a:spcBef>
              <a:spcAft>
                <a:spcPts val="0"/>
              </a:spcAft>
              <a:buClr>
                <a:schemeClr val="lt1"/>
              </a:buClr>
              <a:buSzPts val="1300"/>
              <a:buFont typeface="Open Sans"/>
              <a:buNone/>
              <a:defRPr sz="1300">
                <a:solidFill>
                  <a:schemeClr val="lt1"/>
                </a:solidFill>
                <a:latin typeface="Open Sans"/>
                <a:ea typeface="Open Sans"/>
                <a:cs typeface="Open Sans"/>
                <a:sym typeface="Open Sans"/>
              </a:defRPr>
            </a:lvl5pPr>
            <a:lvl6pPr lvl="5" rtl="0">
              <a:spcBef>
                <a:spcPts val="0"/>
              </a:spcBef>
              <a:spcAft>
                <a:spcPts val="0"/>
              </a:spcAft>
              <a:buClr>
                <a:schemeClr val="lt1"/>
              </a:buClr>
              <a:buSzPts val="1300"/>
              <a:buFont typeface="Open Sans"/>
              <a:buNone/>
              <a:defRPr sz="1300">
                <a:solidFill>
                  <a:schemeClr val="lt1"/>
                </a:solidFill>
                <a:latin typeface="Open Sans"/>
                <a:ea typeface="Open Sans"/>
                <a:cs typeface="Open Sans"/>
                <a:sym typeface="Open Sans"/>
              </a:defRPr>
            </a:lvl6pPr>
            <a:lvl7pPr lvl="6" rtl="0">
              <a:spcBef>
                <a:spcPts val="0"/>
              </a:spcBef>
              <a:spcAft>
                <a:spcPts val="0"/>
              </a:spcAft>
              <a:buClr>
                <a:schemeClr val="lt1"/>
              </a:buClr>
              <a:buSzPts val="1300"/>
              <a:buFont typeface="Open Sans"/>
              <a:buNone/>
              <a:defRPr sz="1300">
                <a:solidFill>
                  <a:schemeClr val="lt1"/>
                </a:solidFill>
                <a:latin typeface="Open Sans"/>
                <a:ea typeface="Open Sans"/>
                <a:cs typeface="Open Sans"/>
                <a:sym typeface="Open Sans"/>
              </a:defRPr>
            </a:lvl7pPr>
            <a:lvl8pPr lvl="7" rtl="0">
              <a:spcBef>
                <a:spcPts val="0"/>
              </a:spcBef>
              <a:spcAft>
                <a:spcPts val="0"/>
              </a:spcAft>
              <a:buClr>
                <a:schemeClr val="lt1"/>
              </a:buClr>
              <a:buSzPts val="1300"/>
              <a:buFont typeface="Open Sans"/>
              <a:buNone/>
              <a:defRPr sz="1300">
                <a:solidFill>
                  <a:schemeClr val="lt1"/>
                </a:solidFill>
                <a:latin typeface="Open Sans"/>
                <a:ea typeface="Open Sans"/>
                <a:cs typeface="Open Sans"/>
                <a:sym typeface="Open Sans"/>
              </a:defRPr>
            </a:lvl8pPr>
            <a:lvl9pPr lvl="8" rtl="0">
              <a:spcBef>
                <a:spcPts val="0"/>
              </a:spcBef>
              <a:spcAft>
                <a:spcPts val="0"/>
              </a:spcAft>
              <a:buClr>
                <a:schemeClr val="lt1"/>
              </a:buClr>
              <a:buSzPts val="1300"/>
              <a:buFont typeface="Open Sans"/>
              <a:buNone/>
              <a:defRPr sz="1300">
                <a:solidFill>
                  <a:schemeClr val="lt1"/>
                </a:solidFill>
                <a:latin typeface="Open Sans"/>
                <a:ea typeface="Open Sans"/>
                <a:cs typeface="Open Sans"/>
                <a:sym typeface="Open Sans"/>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 | Title – Cover Blue">
  <p:cSld name="TITLE_2_1">
    <p:bg>
      <p:bgPr>
        <a:solidFill>
          <a:schemeClr val="accent1"/>
        </a:solidFill>
        <a:effectLst/>
      </p:bgPr>
    </p:bg>
    <p:spTree>
      <p:nvGrpSpPr>
        <p:cNvPr id="1" name="Shape 133"/>
        <p:cNvGrpSpPr/>
        <p:nvPr/>
      </p:nvGrpSpPr>
      <p:grpSpPr>
        <a:xfrm>
          <a:off x="0" y="0"/>
          <a:ext cx="0" cy="0"/>
          <a:chOff x="0" y="0"/>
          <a:chExt cx="0" cy="0"/>
        </a:xfrm>
      </p:grpSpPr>
      <p:cxnSp>
        <p:nvCxnSpPr>
          <p:cNvPr id="134" name="Google Shape;134;p32"/>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135" name="Google Shape;135;p32"/>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6" name="Google Shape;136;p32"/>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pic>
        <p:nvPicPr>
          <p:cNvPr id="137" name="Google Shape;137;p32"/>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38" name="Google Shape;138;p32"/>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139" name="Google Shape;139;p32"/>
          <p:cNvPicPr preferRelativeResize="0"/>
          <p:nvPr/>
        </p:nvPicPr>
        <p:blipFill rotWithShape="1">
          <a:blip r:embed="rId3">
            <a:alphaModFix/>
          </a:blip>
          <a:srcRect l="28678" t="23183"/>
          <a:stretch/>
        </p:blipFill>
        <p:spPr>
          <a:xfrm>
            <a:off x="2226601" y="951300"/>
            <a:ext cx="6918857" cy="4192203"/>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 | Section Divider – Section White">
  <p:cSld name="TITLE_2_1_1">
    <p:bg>
      <p:bgPr>
        <a:solidFill>
          <a:schemeClr val="lt1"/>
        </a:solidFill>
        <a:effectLst/>
      </p:bgPr>
    </p:bg>
    <p:spTree>
      <p:nvGrpSpPr>
        <p:cNvPr id="1" name="Shape 140"/>
        <p:cNvGrpSpPr/>
        <p:nvPr/>
      </p:nvGrpSpPr>
      <p:grpSpPr>
        <a:xfrm>
          <a:off x="0" y="0"/>
          <a:ext cx="0" cy="0"/>
          <a:chOff x="0" y="0"/>
          <a:chExt cx="0" cy="0"/>
        </a:xfrm>
      </p:grpSpPr>
      <p:cxnSp>
        <p:nvCxnSpPr>
          <p:cNvPr id="141" name="Google Shape;141;p3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42" name="Google Shape;142;p33"/>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 name="Google Shape;143;p33"/>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dk1"/>
              </a:buClr>
              <a:buSzPts val="1100"/>
              <a:buNone/>
              <a:defRPr sz="1100" b="1"/>
            </a:lvl1pPr>
            <a:lvl2pPr lvl="1" rtl="0">
              <a:lnSpc>
                <a:spcPct val="115000"/>
              </a:lnSpc>
              <a:spcBef>
                <a:spcPts val="0"/>
              </a:spcBef>
              <a:spcAft>
                <a:spcPts val="0"/>
              </a:spcAft>
              <a:buClr>
                <a:schemeClr val="dk1"/>
              </a:buClr>
              <a:buSzPts val="1500"/>
              <a:buNone/>
              <a:defRPr/>
            </a:lvl2pPr>
            <a:lvl3pPr lvl="2" rtl="0">
              <a:lnSpc>
                <a:spcPct val="115000"/>
              </a:lnSpc>
              <a:spcBef>
                <a:spcPts val="0"/>
              </a:spcBef>
              <a:spcAft>
                <a:spcPts val="0"/>
              </a:spcAft>
              <a:buClr>
                <a:schemeClr val="dk1"/>
              </a:buClr>
              <a:buSzPts val="1500"/>
              <a:buNone/>
              <a:defRPr/>
            </a:lvl3pPr>
            <a:lvl4pPr lvl="3" rtl="0">
              <a:lnSpc>
                <a:spcPct val="115000"/>
              </a:lnSpc>
              <a:spcBef>
                <a:spcPts val="0"/>
              </a:spcBef>
              <a:spcAft>
                <a:spcPts val="0"/>
              </a:spcAft>
              <a:buClr>
                <a:schemeClr val="dk1"/>
              </a:buClr>
              <a:buSzPts val="1500"/>
              <a:buNone/>
              <a:defRPr/>
            </a:lvl4pPr>
            <a:lvl5pPr lvl="4" rtl="0">
              <a:lnSpc>
                <a:spcPct val="115000"/>
              </a:lnSpc>
              <a:spcBef>
                <a:spcPts val="0"/>
              </a:spcBef>
              <a:spcAft>
                <a:spcPts val="0"/>
              </a:spcAft>
              <a:buClr>
                <a:schemeClr val="dk1"/>
              </a:buClr>
              <a:buSzPts val="1500"/>
              <a:buNone/>
              <a:defRPr/>
            </a:lvl5pPr>
            <a:lvl6pPr lvl="5" rtl="0">
              <a:lnSpc>
                <a:spcPct val="115000"/>
              </a:lnSpc>
              <a:spcBef>
                <a:spcPts val="0"/>
              </a:spcBef>
              <a:spcAft>
                <a:spcPts val="0"/>
              </a:spcAft>
              <a:buClr>
                <a:schemeClr val="dk1"/>
              </a:buClr>
              <a:buSzPts val="1500"/>
              <a:buNone/>
              <a:defRPr/>
            </a:lvl6pPr>
            <a:lvl7pPr lvl="6" rtl="0">
              <a:lnSpc>
                <a:spcPct val="115000"/>
              </a:lnSpc>
              <a:spcBef>
                <a:spcPts val="0"/>
              </a:spcBef>
              <a:spcAft>
                <a:spcPts val="0"/>
              </a:spcAft>
              <a:buClr>
                <a:schemeClr val="dk1"/>
              </a:buClr>
              <a:buSzPts val="1500"/>
              <a:buNone/>
              <a:defRPr/>
            </a:lvl7pPr>
            <a:lvl8pPr lvl="7" rtl="0">
              <a:lnSpc>
                <a:spcPct val="115000"/>
              </a:lnSpc>
              <a:spcBef>
                <a:spcPts val="0"/>
              </a:spcBef>
              <a:spcAft>
                <a:spcPts val="0"/>
              </a:spcAft>
              <a:buClr>
                <a:schemeClr val="dk1"/>
              </a:buClr>
              <a:buSzPts val="1500"/>
              <a:buNone/>
              <a:defRPr/>
            </a:lvl8pPr>
            <a:lvl9pPr lvl="8" rtl="0">
              <a:lnSpc>
                <a:spcPct val="115000"/>
              </a:lnSpc>
              <a:spcBef>
                <a:spcPts val="0"/>
              </a:spcBef>
              <a:spcAft>
                <a:spcPts val="0"/>
              </a:spcAft>
              <a:buClr>
                <a:schemeClr val="dk1"/>
              </a:buClr>
              <a:buSzPts val="1500"/>
              <a:buNone/>
              <a:defRPr/>
            </a:lvl9pPr>
          </a:lstStyle>
          <a:p>
            <a:endParaRPr/>
          </a:p>
        </p:txBody>
      </p:sp>
      <p:sp>
        <p:nvSpPr>
          <p:cNvPr id="144" name="Google Shape;144;p33"/>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145" name="Google Shape;145;p33"/>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 | Section Divider – Section Orange">
  <p:cSld name="TITLE_2_1_1_1">
    <p:bg>
      <p:bgPr>
        <a:solidFill>
          <a:schemeClr val="lt2"/>
        </a:solidFill>
        <a:effectLst/>
      </p:bgPr>
    </p:bg>
    <p:spTree>
      <p:nvGrpSpPr>
        <p:cNvPr id="1" name="Shape 146"/>
        <p:cNvGrpSpPr/>
        <p:nvPr/>
      </p:nvGrpSpPr>
      <p:grpSpPr>
        <a:xfrm>
          <a:off x="0" y="0"/>
          <a:ext cx="0" cy="0"/>
          <a:chOff x="0" y="0"/>
          <a:chExt cx="0" cy="0"/>
        </a:xfrm>
      </p:grpSpPr>
      <p:cxnSp>
        <p:nvCxnSpPr>
          <p:cNvPr id="147" name="Google Shape;147;p34"/>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148" name="Google Shape;148;p34"/>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9" name="Google Shape;149;p34"/>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Clr>
                <a:schemeClr val="dk1"/>
              </a:buClr>
              <a:buSzPts val="1500"/>
              <a:buNone/>
              <a:defRPr/>
            </a:lvl2pPr>
            <a:lvl3pPr lvl="2" rtl="0">
              <a:lnSpc>
                <a:spcPct val="115000"/>
              </a:lnSpc>
              <a:spcBef>
                <a:spcPts val="0"/>
              </a:spcBef>
              <a:spcAft>
                <a:spcPts val="0"/>
              </a:spcAft>
              <a:buClr>
                <a:schemeClr val="dk1"/>
              </a:buClr>
              <a:buSzPts val="1500"/>
              <a:buNone/>
              <a:defRPr/>
            </a:lvl3pPr>
            <a:lvl4pPr lvl="3" rtl="0">
              <a:lnSpc>
                <a:spcPct val="115000"/>
              </a:lnSpc>
              <a:spcBef>
                <a:spcPts val="0"/>
              </a:spcBef>
              <a:spcAft>
                <a:spcPts val="0"/>
              </a:spcAft>
              <a:buClr>
                <a:schemeClr val="dk1"/>
              </a:buClr>
              <a:buSzPts val="1500"/>
              <a:buNone/>
              <a:defRPr/>
            </a:lvl4pPr>
            <a:lvl5pPr lvl="4" rtl="0">
              <a:lnSpc>
                <a:spcPct val="115000"/>
              </a:lnSpc>
              <a:spcBef>
                <a:spcPts val="0"/>
              </a:spcBef>
              <a:spcAft>
                <a:spcPts val="0"/>
              </a:spcAft>
              <a:buClr>
                <a:schemeClr val="dk1"/>
              </a:buClr>
              <a:buSzPts val="1500"/>
              <a:buNone/>
              <a:defRPr/>
            </a:lvl5pPr>
            <a:lvl6pPr lvl="5" rtl="0">
              <a:lnSpc>
                <a:spcPct val="115000"/>
              </a:lnSpc>
              <a:spcBef>
                <a:spcPts val="0"/>
              </a:spcBef>
              <a:spcAft>
                <a:spcPts val="0"/>
              </a:spcAft>
              <a:buClr>
                <a:schemeClr val="dk1"/>
              </a:buClr>
              <a:buSzPts val="1500"/>
              <a:buNone/>
              <a:defRPr/>
            </a:lvl6pPr>
            <a:lvl7pPr lvl="6" rtl="0">
              <a:lnSpc>
                <a:spcPct val="115000"/>
              </a:lnSpc>
              <a:spcBef>
                <a:spcPts val="0"/>
              </a:spcBef>
              <a:spcAft>
                <a:spcPts val="0"/>
              </a:spcAft>
              <a:buClr>
                <a:schemeClr val="dk1"/>
              </a:buClr>
              <a:buSzPts val="1500"/>
              <a:buNone/>
              <a:defRPr/>
            </a:lvl7pPr>
            <a:lvl8pPr lvl="7" rtl="0">
              <a:lnSpc>
                <a:spcPct val="115000"/>
              </a:lnSpc>
              <a:spcBef>
                <a:spcPts val="0"/>
              </a:spcBef>
              <a:spcAft>
                <a:spcPts val="0"/>
              </a:spcAft>
              <a:buClr>
                <a:schemeClr val="dk1"/>
              </a:buClr>
              <a:buSzPts val="1500"/>
              <a:buNone/>
              <a:defRPr/>
            </a:lvl8pPr>
            <a:lvl9pPr lvl="8" rtl="0">
              <a:lnSpc>
                <a:spcPct val="115000"/>
              </a:lnSpc>
              <a:spcBef>
                <a:spcPts val="0"/>
              </a:spcBef>
              <a:spcAft>
                <a:spcPts val="0"/>
              </a:spcAft>
              <a:buClr>
                <a:schemeClr val="dk1"/>
              </a:buClr>
              <a:buSzPts val="1500"/>
              <a:buNone/>
              <a:defRPr/>
            </a:lvl9pPr>
          </a:lstStyle>
          <a:p>
            <a:endParaRPr/>
          </a:p>
        </p:txBody>
      </p:sp>
      <p:sp>
        <p:nvSpPr>
          <p:cNvPr id="150" name="Google Shape;150;p34"/>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151" name="Google Shape;151;p34"/>
          <p:cNvPicPr preferRelativeResize="0"/>
          <p:nvPr/>
        </p:nvPicPr>
        <p:blipFill rotWithShape="1">
          <a:blip r:embed="rId2">
            <a:alphaModFix/>
          </a:blip>
          <a:srcRect t="19" b="29"/>
          <a:stretch/>
        </p:blipFill>
        <p:spPr>
          <a:xfrm>
            <a:off x="7855996" y="237170"/>
            <a:ext cx="1075696" cy="357191"/>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 | Section Divider – Section Blue">
  <p:cSld name="TITLE_2_1_1_1_1">
    <p:bg>
      <p:bgPr>
        <a:solidFill>
          <a:schemeClr val="accent1"/>
        </a:solidFill>
        <a:effectLst/>
      </p:bgPr>
    </p:bg>
    <p:spTree>
      <p:nvGrpSpPr>
        <p:cNvPr id="1" name="Shape 152"/>
        <p:cNvGrpSpPr/>
        <p:nvPr/>
      </p:nvGrpSpPr>
      <p:grpSpPr>
        <a:xfrm>
          <a:off x="0" y="0"/>
          <a:ext cx="0" cy="0"/>
          <a:chOff x="0" y="0"/>
          <a:chExt cx="0" cy="0"/>
        </a:xfrm>
      </p:grpSpPr>
      <p:cxnSp>
        <p:nvCxnSpPr>
          <p:cNvPr id="153" name="Google Shape;153;p35"/>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154" name="Google Shape;154;p35"/>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5" name="Google Shape;155;p35"/>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Clr>
                <a:schemeClr val="dk1"/>
              </a:buClr>
              <a:buSzPts val="1500"/>
              <a:buNone/>
              <a:defRPr/>
            </a:lvl2pPr>
            <a:lvl3pPr lvl="2" rtl="0">
              <a:lnSpc>
                <a:spcPct val="115000"/>
              </a:lnSpc>
              <a:spcBef>
                <a:spcPts val="0"/>
              </a:spcBef>
              <a:spcAft>
                <a:spcPts val="0"/>
              </a:spcAft>
              <a:buClr>
                <a:schemeClr val="dk1"/>
              </a:buClr>
              <a:buSzPts val="1500"/>
              <a:buNone/>
              <a:defRPr/>
            </a:lvl3pPr>
            <a:lvl4pPr lvl="3" rtl="0">
              <a:lnSpc>
                <a:spcPct val="115000"/>
              </a:lnSpc>
              <a:spcBef>
                <a:spcPts val="0"/>
              </a:spcBef>
              <a:spcAft>
                <a:spcPts val="0"/>
              </a:spcAft>
              <a:buClr>
                <a:schemeClr val="dk1"/>
              </a:buClr>
              <a:buSzPts val="1500"/>
              <a:buNone/>
              <a:defRPr/>
            </a:lvl4pPr>
            <a:lvl5pPr lvl="4" rtl="0">
              <a:lnSpc>
                <a:spcPct val="115000"/>
              </a:lnSpc>
              <a:spcBef>
                <a:spcPts val="0"/>
              </a:spcBef>
              <a:spcAft>
                <a:spcPts val="0"/>
              </a:spcAft>
              <a:buClr>
                <a:schemeClr val="dk1"/>
              </a:buClr>
              <a:buSzPts val="1500"/>
              <a:buNone/>
              <a:defRPr/>
            </a:lvl5pPr>
            <a:lvl6pPr lvl="5" rtl="0">
              <a:lnSpc>
                <a:spcPct val="115000"/>
              </a:lnSpc>
              <a:spcBef>
                <a:spcPts val="0"/>
              </a:spcBef>
              <a:spcAft>
                <a:spcPts val="0"/>
              </a:spcAft>
              <a:buClr>
                <a:schemeClr val="dk1"/>
              </a:buClr>
              <a:buSzPts val="1500"/>
              <a:buNone/>
              <a:defRPr/>
            </a:lvl6pPr>
            <a:lvl7pPr lvl="6" rtl="0">
              <a:lnSpc>
                <a:spcPct val="115000"/>
              </a:lnSpc>
              <a:spcBef>
                <a:spcPts val="0"/>
              </a:spcBef>
              <a:spcAft>
                <a:spcPts val="0"/>
              </a:spcAft>
              <a:buClr>
                <a:schemeClr val="dk1"/>
              </a:buClr>
              <a:buSzPts val="1500"/>
              <a:buNone/>
              <a:defRPr/>
            </a:lvl7pPr>
            <a:lvl8pPr lvl="7" rtl="0">
              <a:lnSpc>
                <a:spcPct val="115000"/>
              </a:lnSpc>
              <a:spcBef>
                <a:spcPts val="0"/>
              </a:spcBef>
              <a:spcAft>
                <a:spcPts val="0"/>
              </a:spcAft>
              <a:buClr>
                <a:schemeClr val="dk1"/>
              </a:buClr>
              <a:buSzPts val="1500"/>
              <a:buNone/>
              <a:defRPr/>
            </a:lvl8pPr>
            <a:lvl9pPr lvl="8" rtl="0">
              <a:lnSpc>
                <a:spcPct val="115000"/>
              </a:lnSpc>
              <a:spcBef>
                <a:spcPts val="0"/>
              </a:spcBef>
              <a:spcAft>
                <a:spcPts val="0"/>
              </a:spcAft>
              <a:buClr>
                <a:schemeClr val="dk1"/>
              </a:buClr>
              <a:buSzPts val="1500"/>
              <a:buNone/>
              <a:defRPr/>
            </a:lvl9pPr>
          </a:lstStyle>
          <a:p>
            <a:endParaRPr/>
          </a:p>
        </p:txBody>
      </p:sp>
      <p:sp>
        <p:nvSpPr>
          <p:cNvPr id="156" name="Google Shape;156;p35"/>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157" name="Google Shape;157;p35"/>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 Content – 1 Column">
  <p:cSld name="TITLE_2_1_1_1_1_1">
    <p:bg>
      <p:bgPr>
        <a:solidFill>
          <a:srgbClr val="FFFFFF"/>
        </a:solidFill>
        <a:effectLst/>
      </p:bgPr>
    </p:bg>
    <p:spTree>
      <p:nvGrpSpPr>
        <p:cNvPr id="1" name="Shape 158"/>
        <p:cNvGrpSpPr/>
        <p:nvPr/>
      </p:nvGrpSpPr>
      <p:grpSpPr>
        <a:xfrm>
          <a:off x="0" y="0"/>
          <a:ext cx="0" cy="0"/>
          <a:chOff x="0" y="0"/>
          <a:chExt cx="0" cy="0"/>
        </a:xfrm>
      </p:grpSpPr>
      <p:sp>
        <p:nvSpPr>
          <p:cNvPr id="159" name="Google Shape;159;p36"/>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60" name="Google Shape;160;p3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61" name="Google Shape;161;p36"/>
          <p:cNvSpPr txBox="1">
            <a:spLocks noGrp="1"/>
          </p:cNvSpPr>
          <p:nvPr>
            <p:ph type="body" idx="1"/>
          </p:nvPr>
        </p:nvSpPr>
        <p:spPr>
          <a:xfrm>
            <a:off x="239400" y="1360800"/>
            <a:ext cx="8665500" cy="33075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lvl1pPr>
            <a:lvl2pPr marL="914400" lvl="1" indent="-349250" rtl="0">
              <a:lnSpc>
                <a:spcPct val="100000"/>
              </a:lnSpc>
              <a:spcBef>
                <a:spcPts val="0"/>
              </a:spcBef>
              <a:spcAft>
                <a:spcPts val="0"/>
              </a:spcAft>
              <a:buSzPts val="1900"/>
              <a:buChar char="●"/>
              <a:defRPr sz="1900"/>
            </a:lvl2pPr>
            <a:lvl3pPr marL="1371600" lvl="2" indent="-349250" rtl="0">
              <a:lnSpc>
                <a:spcPct val="100000"/>
              </a:lnSpc>
              <a:spcBef>
                <a:spcPts val="0"/>
              </a:spcBef>
              <a:spcAft>
                <a:spcPts val="0"/>
              </a:spcAft>
              <a:buSzPts val="1900"/>
              <a:buChar char="●"/>
              <a:defRPr sz="1900"/>
            </a:lvl3pPr>
            <a:lvl4pPr marL="1828800" lvl="3" indent="-349250" rtl="0">
              <a:lnSpc>
                <a:spcPct val="100000"/>
              </a:lnSpc>
              <a:spcBef>
                <a:spcPts val="0"/>
              </a:spcBef>
              <a:spcAft>
                <a:spcPts val="0"/>
              </a:spcAft>
              <a:buSzPts val="1900"/>
              <a:buChar char="●"/>
              <a:defRPr sz="1900"/>
            </a:lvl4pPr>
            <a:lvl5pPr marL="2286000" lvl="4" indent="-349250" rtl="0">
              <a:lnSpc>
                <a:spcPct val="100000"/>
              </a:lnSpc>
              <a:spcBef>
                <a:spcPts val="0"/>
              </a:spcBef>
              <a:spcAft>
                <a:spcPts val="0"/>
              </a:spcAft>
              <a:buSzPts val="1900"/>
              <a:buChar char="●"/>
              <a:defRPr sz="1900"/>
            </a:lvl5pPr>
            <a:lvl6pPr marL="2743200" lvl="5" indent="-349250" rtl="0">
              <a:lnSpc>
                <a:spcPct val="100000"/>
              </a:lnSpc>
              <a:spcBef>
                <a:spcPts val="0"/>
              </a:spcBef>
              <a:spcAft>
                <a:spcPts val="0"/>
              </a:spcAft>
              <a:buSzPts val="1900"/>
              <a:buChar char="●"/>
              <a:defRPr sz="1900"/>
            </a:lvl6pPr>
            <a:lvl7pPr marL="3200400" lvl="6" indent="-349250" rtl="0">
              <a:lnSpc>
                <a:spcPct val="100000"/>
              </a:lnSpc>
              <a:spcBef>
                <a:spcPts val="0"/>
              </a:spcBef>
              <a:spcAft>
                <a:spcPts val="0"/>
              </a:spcAft>
              <a:buSzPts val="1900"/>
              <a:buChar char="●"/>
              <a:defRPr sz="1900"/>
            </a:lvl7pPr>
            <a:lvl8pPr marL="3657600" lvl="7" indent="-349250" rtl="0">
              <a:lnSpc>
                <a:spcPct val="100000"/>
              </a:lnSpc>
              <a:spcBef>
                <a:spcPts val="0"/>
              </a:spcBef>
              <a:spcAft>
                <a:spcPts val="0"/>
              </a:spcAft>
              <a:buSzPts val="1900"/>
              <a:buChar char="●"/>
              <a:defRPr sz="1900"/>
            </a:lvl8pPr>
            <a:lvl9pPr marL="4114800" lvl="8" indent="-349250" rtl="0">
              <a:lnSpc>
                <a:spcPct val="100000"/>
              </a:lnSpc>
              <a:spcBef>
                <a:spcPts val="0"/>
              </a:spcBef>
              <a:spcAft>
                <a:spcPts val="0"/>
              </a:spcAft>
              <a:buSzPts val="1900"/>
              <a:buChar char="●"/>
              <a:defRPr sz="1900"/>
            </a:lvl9pPr>
          </a:lstStyle>
          <a:p>
            <a:endParaRPr/>
          </a:p>
        </p:txBody>
      </p:sp>
      <p:sp>
        <p:nvSpPr>
          <p:cNvPr id="162" name="Google Shape;162;p36"/>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163" name="Google Shape;163;p36"/>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 Content – 2 Column">
  <p:cSld name="TITLE_2_1_1_1_1_1_1">
    <p:bg>
      <p:bgPr>
        <a:solidFill>
          <a:srgbClr val="FFFFFF"/>
        </a:solidFill>
        <a:effectLst/>
      </p:bgPr>
    </p:bg>
    <p:spTree>
      <p:nvGrpSpPr>
        <p:cNvPr id="1" name="Shape 164"/>
        <p:cNvGrpSpPr/>
        <p:nvPr/>
      </p:nvGrpSpPr>
      <p:grpSpPr>
        <a:xfrm>
          <a:off x="0" y="0"/>
          <a:ext cx="0" cy="0"/>
          <a:chOff x="0" y="0"/>
          <a:chExt cx="0" cy="0"/>
        </a:xfrm>
      </p:grpSpPr>
      <p:sp>
        <p:nvSpPr>
          <p:cNvPr id="165" name="Google Shape;165;p3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66" name="Google Shape;166;p3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67" name="Google Shape;167;p37"/>
          <p:cNvSpPr txBox="1">
            <a:spLocks noGrp="1"/>
          </p:cNvSpPr>
          <p:nvPr>
            <p:ph type="body" idx="1"/>
          </p:nvPr>
        </p:nvSpPr>
        <p:spPr>
          <a:xfrm>
            <a:off x="2394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168" name="Google Shape;168;p37"/>
          <p:cNvSpPr txBox="1">
            <a:spLocks noGrp="1"/>
          </p:cNvSpPr>
          <p:nvPr>
            <p:ph type="body" idx="2"/>
          </p:nvPr>
        </p:nvSpPr>
        <p:spPr>
          <a:xfrm>
            <a:off x="46908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900"/>
              </a:spcBef>
              <a:spcAft>
                <a:spcPts val="0"/>
              </a:spcAft>
              <a:buSzPts val="1500"/>
              <a:buChar char="●"/>
              <a:defRPr/>
            </a:lvl2pPr>
            <a:lvl3pPr marL="1371600" lvl="2" indent="-323850" rtl="0">
              <a:lnSpc>
                <a:spcPct val="100000"/>
              </a:lnSpc>
              <a:spcBef>
                <a:spcPts val="900"/>
              </a:spcBef>
              <a:spcAft>
                <a:spcPts val="0"/>
              </a:spcAft>
              <a:buSzPts val="1500"/>
              <a:buChar char="●"/>
              <a:defRPr/>
            </a:lvl3pPr>
            <a:lvl4pPr marL="1828800" lvl="3" indent="-323850" rtl="0">
              <a:lnSpc>
                <a:spcPct val="100000"/>
              </a:lnSpc>
              <a:spcBef>
                <a:spcPts val="900"/>
              </a:spcBef>
              <a:spcAft>
                <a:spcPts val="0"/>
              </a:spcAft>
              <a:buSzPts val="1500"/>
              <a:buChar char="●"/>
              <a:defRPr/>
            </a:lvl4pPr>
            <a:lvl5pPr marL="2286000" lvl="4" indent="-323850" rtl="0">
              <a:lnSpc>
                <a:spcPct val="100000"/>
              </a:lnSpc>
              <a:spcBef>
                <a:spcPts val="900"/>
              </a:spcBef>
              <a:spcAft>
                <a:spcPts val="0"/>
              </a:spcAft>
              <a:buSzPts val="1500"/>
              <a:buChar char="●"/>
              <a:defRPr/>
            </a:lvl5pPr>
            <a:lvl6pPr marL="2743200" lvl="5" indent="-323850" rtl="0">
              <a:lnSpc>
                <a:spcPct val="100000"/>
              </a:lnSpc>
              <a:spcBef>
                <a:spcPts val="900"/>
              </a:spcBef>
              <a:spcAft>
                <a:spcPts val="0"/>
              </a:spcAft>
              <a:buSzPts val="1500"/>
              <a:buChar char="●"/>
              <a:defRPr/>
            </a:lvl6pPr>
            <a:lvl7pPr marL="3200400" lvl="6" indent="-323850" rtl="0">
              <a:lnSpc>
                <a:spcPct val="100000"/>
              </a:lnSpc>
              <a:spcBef>
                <a:spcPts val="900"/>
              </a:spcBef>
              <a:spcAft>
                <a:spcPts val="0"/>
              </a:spcAft>
              <a:buSzPts val="1500"/>
              <a:buChar char="●"/>
              <a:defRPr/>
            </a:lvl7pPr>
            <a:lvl8pPr marL="3657600" lvl="7" indent="-323850" rtl="0">
              <a:lnSpc>
                <a:spcPct val="100000"/>
              </a:lnSpc>
              <a:spcBef>
                <a:spcPts val="900"/>
              </a:spcBef>
              <a:spcAft>
                <a:spcPts val="0"/>
              </a:spcAft>
              <a:buSzPts val="1500"/>
              <a:buChar char="●"/>
              <a:defRPr/>
            </a:lvl8pPr>
            <a:lvl9pPr marL="4114800" lvl="8" indent="-323850" rtl="0">
              <a:lnSpc>
                <a:spcPct val="100000"/>
              </a:lnSpc>
              <a:spcBef>
                <a:spcPts val="900"/>
              </a:spcBef>
              <a:spcAft>
                <a:spcPts val="900"/>
              </a:spcAft>
              <a:buSzPts val="1500"/>
              <a:buChar char="●"/>
              <a:defRPr/>
            </a:lvl9pPr>
          </a:lstStyle>
          <a:p>
            <a:endParaRPr/>
          </a:p>
        </p:txBody>
      </p:sp>
      <p:sp>
        <p:nvSpPr>
          <p:cNvPr id="169" name="Google Shape;169;p37"/>
          <p:cNvSpPr txBox="1">
            <a:spLocks noGrp="1"/>
          </p:cNvSpPr>
          <p:nvPr>
            <p:ph type="body" idx="3"/>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170" name="Google Shape;170;p37"/>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 | Content – 2 Column, Copy &amp; Stats">
  <p:cSld name="TITLE_2_1_1_1_1_1_1_2">
    <p:bg>
      <p:bgPr>
        <a:solidFill>
          <a:srgbClr val="FFFFFF"/>
        </a:solidFill>
        <a:effectLst/>
      </p:bgPr>
    </p:bg>
    <p:spTree>
      <p:nvGrpSpPr>
        <p:cNvPr id="1" name="Shape 171"/>
        <p:cNvGrpSpPr/>
        <p:nvPr/>
      </p:nvGrpSpPr>
      <p:grpSpPr>
        <a:xfrm>
          <a:off x="0" y="0"/>
          <a:ext cx="0" cy="0"/>
          <a:chOff x="0" y="0"/>
          <a:chExt cx="0" cy="0"/>
        </a:xfrm>
      </p:grpSpPr>
      <p:sp>
        <p:nvSpPr>
          <p:cNvPr id="172" name="Google Shape;172;p3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73" name="Google Shape;173;p3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74" name="Google Shape;174;p38"/>
          <p:cNvSpPr txBox="1">
            <a:spLocks noGrp="1"/>
          </p:cNvSpPr>
          <p:nvPr>
            <p:ph type="body" idx="1"/>
          </p:nvPr>
        </p:nvSpPr>
        <p:spPr>
          <a:xfrm>
            <a:off x="239400" y="1360800"/>
            <a:ext cx="64404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175" name="Google Shape;175;p38"/>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76" name="Google Shape;176;p38"/>
          <p:cNvSpPr txBox="1">
            <a:spLocks noGrp="1"/>
          </p:cNvSpPr>
          <p:nvPr>
            <p:ph type="body" idx="3"/>
          </p:nvPr>
        </p:nvSpPr>
        <p:spPr>
          <a:xfrm>
            <a:off x="6917400" y="1360702"/>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177" name="Google Shape;177;p38"/>
          <p:cNvSpPr txBox="1">
            <a:spLocks noGrp="1"/>
          </p:cNvSpPr>
          <p:nvPr>
            <p:ph type="body" idx="4"/>
          </p:nvPr>
        </p:nvSpPr>
        <p:spPr>
          <a:xfrm>
            <a:off x="6917400" y="1700275"/>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178" name="Google Shape;178;p38"/>
          <p:cNvSpPr txBox="1">
            <a:spLocks noGrp="1"/>
          </p:cNvSpPr>
          <p:nvPr>
            <p:ph type="body" idx="5"/>
          </p:nvPr>
        </p:nvSpPr>
        <p:spPr>
          <a:xfrm>
            <a:off x="6917400" y="2440945"/>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179" name="Google Shape;179;p38"/>
          <p:cNvSpPr txBox="1">
            <a:spLocks noGrp="1"/>
          </p:cNvSpPr>
          <p:nvPr>
            <p:ph type="body" idx="6"/>
          </p:nvPr>
        </p:nvSpPr>
        <p:spPr>
          <a:xfrm>
            <a:off x="6917400" y="2780518"/>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180" name="Google Shape;180;p38"/>
          <p:cNvSpPr txBox="1">
            <a:spLocks noGrp="1"/>
          </p:cNvSpPr>
          <p:nvPr>
            <p:ph type="body" idx="7"/>
          </p:nvPr>
        </p:nvSpPr>
        <p:spPr>
          <a:xfrm>
            <a:off x="6917400" y="3521201"/>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181" name="Google Shape;181;p38"/>
          <p:cNvSpPr txBox="1">
            <a:spLocks noGrp="1"/>
          </p:cNvSpPr>
          <p:nvPr>
            <p:ph type="body" idx="8"/>
          </p:nvPr>
        </p:nvSpPr>
        <p:spPr>
          <a:xfrm>
            <a:off x="6917400" y="3860774"/>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pic>
        <p:nvPicPr>
          <p:cNvPr id="182" name="Google Shape;182;p38"/>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 | Content – 2 Column &amp; 6 Icons">
  <p:cSld name="TITLE_2_1_1_1_1_1_1_1">
    <p:bg>
      <p:bgPr>
        <a:solidFill>
          <a:srgbClr val="FFFFFF"/>
        </a:solidFill>
        <a:effectLst/>
      </p:bgPr>
    </p:bg>
    <p:spTree>
      <p:nvGrpSpPr>
        <p:cNvPr id="1" name="Shape 183"/>
        <p:cNvGrpSpPr/>
        <p:nvPr/>
      </p:nvGrpSpPr>
      <p:grpSpPr>
        <a:xfrm>
          <a:off x="0" y="0"/>
          <a:ext cx="0" cy="0"/>
          <a:chOff x="0" y="0"/>
          <a:chExt cx="0" cy="0"/>
        </a:xfrm>
      </p:grpSpPr>
      <p:sp>
        <p:nvSpPr>
          <p:cNvPr id="184" name="Google Shape;184;p3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85" name="Google Shape;185;p3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86" name="Google Shape;186;p39"/>
          <p:cNvSpPr txBox="1">
            <a:spLocks noGrp="1"/>
          </p:cNvSpPr>
          <p:nvPr>
            <p:ph type="body" idx="1"/>
          </p:nvPr>
        </p:nvSpPr>
        <p:spPr>
          <a:xfrm>
            <a:off x="1349075" y="167390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87" name="Google Shape;187;p39"/>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88" name="Google Shape;188;p39"/>
          <p:cNvSpPr txBox="1">
            <a:spLocks noGrp="1"/>
          </p:cNvSpPr>
          <p:nvPr>
            <p:ph type="subTitle" idx="3"/>
          </p:nvPr>
        </p:nvSpPr>
        <p:spPr>
          <a:xfrm>
            <a:off x="1349100" y="140917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89" name="Google Shape;189;p39"/>
          <p:cNvSpPr txBox="1">
            <a:spLocks noGrp="1"/>
          </p:cNvSpPr>
          <p:nvPr>
            <p:ph type="body" idx="4"/>
          </p:nvPr>
        </p:nvSpPr>
        <p:spPr>
          <a:xfrm>
            <a:off x="1349075" y="2868875"/>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90" name="Google Shape;190;p39"/>
          <p:cNvSpPr txBox="1">
            <a:spLocks noGrp="1"/>
          </p:cNvSpPr>
          <p:nvPr>
            <p:ph type="subTitle" idx="5"/>
          </p:nvPr>
        </p:nvSpPr>
        <p:spPr>
          <a:xfrm>
            <a:off x="1349100" y="2604150"/>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91" name="Google Shape;191;p39"/>
          <p:cNvSpPr txBox="1">
            <a:spLocks noGrp="1"/>
          </p:cNvSpPr>
          <p:nvPr>
            <p:ph type="body" idx="6"/>
          </p:nvPr>
        </p:nvSpPr>
        <p:spPr>
          <a:xfrm>
            <a:off x="1349075" y="406385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92" name="Google Shape;192;p39"/>
          <p:cNvSpPr txBox="1">
            <a:spLocks noGrp="1"/>
          </p:cNvSpPr>
          <p:nvPr>
            <p:ph type="subTitle" idx="7"/>
          </p:nvPr>
        </p:nvSpPr>
        <p:spPr>
          <a:xfrm>
            <a:off x="1349100" y="379912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93" name="Google Shape;193;p39"/>
          <p:cNvSpPr txBox="1">
            <a:spLocks noGrp="1"/>
          </p:cNvSpPr>
          <p:nvPr>
            <p:ph type="body" idx="8"/>
          </p:nvPr>
        </p:nvSpPr>
        <p:spPr>
          <a:xfrm>
            <a:off x="5802275" y="167390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94" name="Google Shape;194;p39"/>
          <p:cNvSpPr txBox="1">
            <a:spLocks noGrp="1"/>
          </p:cNvSpPr>
          <p:nvPr>
            <p:ph type="subTitle" idx="9"/>
          </p:nvPr>
        </p:nvSpPr>
        <p:spPr>
          <a:xfrm>
            <a:off x="5802300" y="140917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95" name="Google Shape;195;p39"/>
          <p:cNvSpPr txBox="1">
            <a:spLocks noGrp="1"/>
          </p:cNvSpPr>
          <p:nvPr>
            <p:ph type="body" idx="13"/>
          </p:nvPr>
        </p:nvSpPr>
        <p:spPr>
          <a:xfrm>
            <a:off x="5802275" y="2868875"/>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96" name="Google Shape;196;p39"/>
          <p:cNvSpPr txBox="1">
            <a:spLocks noGrp="1"/>
          </p:cNvSpPr>
          <p:nvPr>
            <p:ph type="subTitle" idx="14"/>
          </p:nvPr>
        </p:nvSpPr>
        <p:spPr>
          <a:xfrm>
            <a:off x="5802300" y="2604150"/>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97" name="Google Shape;197;p39"/>
          <p:cNvSpPr txBox="1">
            <a:spLocks noGrp="1"/>
          </p:cNvSpPr>
          <p:nvPr>
            <p:ph type="body" idx="15"/>
          </p:nvPr>
        </p:nvSpPr>
        <p:spPr>
          <a:xfrm>
            <a:off x="5802275" y="406385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98" name="Google Shape;198;p39"/>
          <p:cNvSpPr txBox="1">
            <a:spLocks noGrp="1"/>
          </p:cNvSpPr>
          <p:nvPr>
            <p:ph type="subTitle" idx="16"/>
          </p:nvPr>
        </p:nvSpPr>
        <p:spPr>
          <a:xfrm>
            <a:off x="5802300" y="379912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pic>
        <p:nvPicPr>
          <p:cNvPr id="199" name="Google Shape;199;p39"/>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 | Content – 2 Column &amp; 2 Icons">
  <p:cSld name="TITLE_2_1_1_1_1_1_1_1_1_2">
    <p:bg>
      <p:bgPr>
        <a:solidFill>
          <a:srgbClr val="FFFFFF"/>
        </a:solidFill>
        <a:effectLst/>
      </p:bgPr>
    </p:bg>
    <p:spTree>
      <p:nvGrpSpPr>
        <p:cNvPr id="1" name="Shape 200"/>
        <p:cNvGrpSpPr/>
        <p:nvPr/>
      </p:nvGrpSpPr>
      <p:grpSpPr>
        <a:xfrm>
          <a:off x="0" y="0"/>
          <a:ext cx="0" cy="0"/>
          <a:chOff x="0" y="0"/>
          <a:chExt cx="0" cy="0"/>
        </a:xfrm>
      </p:grpSpPr>
      <p:sp>
        <p:nvSpPr>
          <p:cNvPr id="201" name="Google Shape;201;p4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02" name="Google Shape;202;p4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03" name="Google Shape;203;p40"/>
          <p:cNvSpPr txBox="1">
            <a:spLocks noGrp="1"/>
          </p:cNvSpPr>
          <p:nvPr>
            <p:ph type="body" idx="1"/>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04" name="Google Shape;204;p40"/>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205" name="Google Shape;205;p40"/>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206" name="Google Shape;206;p40"/>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207" name="Google Shape;207;p40"/>
          <p:cNvSpPr txBox="1">
            <a:spLocks noGrp="1"/>
          </p:cNvSpPr>
          <p:nvPr>
            <p:ph type="body" idx="3"/>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08" name="Google Shape;208;p40"/>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 | Content – 3 Column &amp; 3 Icons">
  <p:cSld name="TITLE_2_1_1_1_1_1_1_1_1">
    <p:bg>
      <p:bgPr>
        <a:solidFill>
          <a:srgbClr val="FFFFFF"/>
        </a:solidFill>
        <a:effectLst/>
      </p:bgPr>
    </p:bg>
    <p:spTree>
      <p:nvGrpSpPr>
        <p:cNvPr id="1" name="Shape 209"/>
        <p:cNvGrpSpPr/>
        <p:nvPr/>
      </p:nvGrpSpPr>
      <p:grpSpPr>
        <a:xfrm>
          <a:off x="0" y="0"/>
          <a:ext cx="0" cy="0"/>
          <a:chOff x="0" y="0"/>
          <a:chExt cx="0" cy="0"/>
        </a:xfrm>
      </p:grpSpPr>
      <p:sp>
        <p:nvSpPr>
          <p:cNvPr id="210" name="Google Shape;210;p4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11" name="Google Shape;211;p4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12" name="Google Shape;212;p41"/>
          <p:cNvSpPr txBox="1">
            <a:spLocks noGrp="1"/>
          </p:cNvSpPr>
          <p:nvPr>
            <p:ph type="body" idx="1"/>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13" name="Google Shape;213;p41"/>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214" name="Google Shape;214;p41"/>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215" name="Google Shape;215;p41"/>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216" name="Google Shape;216;p41"/>
          <p:cNvCxnSpPr/>
          <p:nvPr/>
        </p:nvCxnSpPr>
        <p:spPr>
          <a:xfrm>
            <a:off x="6190076"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217" name="Google Shape;217;p41"/>
          <p:cNvSpPr txBox="1">
            <a:spLocks noGrp="1"/>
          </p:cNvSpPr>
          <p:nvPr>
            <p:ph type="body" idx="3"/>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18" name="Google Shape;218;p41"/>
          <p:cNvSpPr txBox="1">
            <a:spLocks noGrp="1"/>
          </p:cNvSpPr>
          <p:nvPr>
            <p:ph type="body" idx="4"/>
          </p:nvPr>
        </p:nvSpPr>
        <p:spPr>
          <a:xfrm>
            <a:off x="6191175"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19" name="Google Shape;219;p41"/>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29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2" name="Google Shape;22;p5"/>
          <p:cNvSpPr txBox="1">
            <a:spLocks noGrp="1"/>
          </p:cNvSpPr>
          <p:nvPr>
            <p:ph type="body" idx="1"/>
          </p:nvPr>
        </p:nvSpPr>
        <p:spPr>
          <a:xfrm>
            <a:off x="457200" y="1200150"/>
            <a:ext cx="8229600" cy="33585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404041"/>
              </a:buClr>
              <a:buSzPts val="3000"/>
              <a:buChar char="●"/>
              <a:defRPr>
                <a:solidFill>
                  <a:srgbClr val="404041"/>
                </a:solidFill>
              </a:defRPr>
            </a:lvl1pPr>
            <a:lvl2pPr marL="914400" lvl="1" indent="-381000" rtl="0">
              <a:spcBef>
                <a:spcPts val="0"/>
              </a:spcBef>
              <a:spcAft>
                <a:spcPts val="0"/>
              </a:spcAft>
              <a:buClr>
                <a:srgbClr val="404041"/>
              </a:buClr>
              <a:buSzPts val="2400"/>
              <a:buChar char="○"/>
              <a:defRPr>
                <a:solidFill>
                  <a:srgbClr val="404041"/>
                </a:solidFill>
              </a:defRPr>
            </a:lvl2pPr>
            <a:lvl3pPr marL="1371600" lvl="2" indent="-381000" rtl="0">
              <a:spcBef>
                <a:spcPts val="0"/>
              </a:spcBef>
              <a:spcAft>
                <a:spcPts val="0"/>
              </a:spcAft>
              <a:buClr>
                <a:srgbClr val="404041"/>
              </a:buClr>
              <a:buSzPts val="2400"/>
              <a:buChar char="■"/>
              <a:defRPr>
                <a:solidFill>
                  <a:srgbClr val="404041"/>
                </a:solidFill>
              </a:defRPr>
            </a:lvl3pPr>
            <a:lvl4pPr marL="1828800" lvl="3" indent="-342900" rtl="0">
              <a:spcBef>
                <a:spcPts val="0"/>
              </a:spcBef>
              <a:spcAft>
                <a:spcPts val="0"/>
              </a:spcAft>
              <a:buClr>
                <a:srgbClr val="404041"/>
              </a:buClr>
              <a:buSzPts val="1800"/>
              <a:buChar char="●"/>
              <a:defRPr>
                <a:solidFill>
                  <a:srgbClr val="404041"/>
                </a:solidFill>
              </a:defRPr>
            </a:lvl4pPr>
            <a:lvl5pPr marL="2286000" lvl="4" indent="-342900" rtl="0">
              <a:spcBef>
                <a:spcPts val="0"/>
              </a:spcBef>
              <a:spcAft>
                <a:spcPts val="0"/>
              </a:spcAft>
              <a:buClr>
                <a:srgbClr val="404041"/>
              </a:buClr>
              <a:buSzPts val="1800"/>
              <a:buChar char="○"/>
              <a:defRPr>
                <a:solidFill>
                  <a:srgbClr val="404041"/>
                </a:solidFill>
              </a:defRPr>
            </a:lvl5pPr>
            <a:lvl6pPr marL="2743200" lvl="5" indent="-342900" rtl="0">
              <a:spcBef>
                <a:spcPts val="0"/>
              </a:spcBef>
              <a:spcAft>
                <a:spcPts val="0"/>
              </a:spcAft>
              <a:buClr>
                <a:srgbClr val="404041"/>
              </a:buClr>
              <a:buSzPts val="1800"/>
              <a:buChar char="■"/>
              <a:defRPr>
                <a:solidFill>
                  <a:srgbClr val="404041"/>
                </a:solidFill>
              </a:defRPr>
            </a:lvl6pPr>
            <a:lvl7pPr marL="3200400" lvl="6" indent="-342900" rtl="0">
              <a:spcBef>
                <a:spcPts val="0"/>
              </a:spcBef>
              <a:spcAft>
                <a:spcPts val="0"/>
              </a:spcAft>
              <a:buClr>
                <a:srgbClr val="404041"/>
              </a:buClr>
              <a:buSzPts val="1800"/>
              <a:buChar char="●"/>
              <a:defRPr>
                <a:solidFill>
                  <a:srgbClr val="404041"/>
                </a:solidFill>
              </a:defRPr>
            </a:lvl7pPr>
            <a:lvl8pPr marL="3657600" lvl="7" indent="-342900" rtl="0">
              <a:spcBef>
                <a:spcPts val="0"/>
              </a:spcBef>
              <a:spcAft>
                <a:spcPts val="0"/>
              </a:spcAft>
              <a:buClr>
                <a:srgbClr val="404041"/>
              </a:buClr>
              <a:buSzPts val="1800"/>
              <a:buChar char="○"/>
              <a:defRPr>
                <a:solidFill>
                  <a:srgbClr val="404041"/>
                </a:solidFill>
              </a:defRPr>
            </a:lvl8pPr>
            <a:lvl9pPr marL="4114800" lvl="8" indent="-342900" rtl="0">
              <a:spcBef>
                <a:spcPts val="0"/>
              </a:spcBef>
              <a:spcAft>
                <a:spcPts val="0"/>
              </a:spcAft>
              <a:buClr>
                <a:srgbClr val="404041"/>
              </a:buClr>
              <a:buSzPts val="1800"/>
              <a:buChar char="■"/>
              <a:defRPr>
                <a:solidFill>
                  <a:srgbClr val="404041"/>
                </a:solidFill>
              </a:defRPr>
            </a:lvl9pPr>
          </a:lstStyle>
          <a:p>
            <a:endParaRPr/>
          </a:p>
        </p:txBody>
      </p:sp>
      <p:pic>
        <p:nvPicPr>
          <p:cNvPr id="23" name="Google Shape;23;p5"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 | Content – 4 Column &amp; 4 Icons">
  <p:cSld name="TITLE_2_1_1_1_1_1_1_1_1_1">
    <p:bg>
      <p:bgPr>
        <a:solidFill>
          <a:srgbClr val="FFFFFF"/>
        </a:solidFill>
        <a:effectLst/>
      </p:bgPr>
    </p:bg>
    <p:spTree>
      <p:nvGrpSpPr>
        <p:cNvPr id="1" name="Shape 220"/>
        <p:cNvGrpSpPr/>
        <p:nvPr/>
      </p:nvGrpSpPr>
      <p:grpSpPr>
        <a:xfrm>
          <a:off x="0" y="0"/>
          <a:ext cx="0" cy="0"/>
          <a:chOff x="0" y="0"/>
          <a:chExt cx="0" cy="0"/>
        </a:xfrm>
      </p:grpSpPr>
      <p:sp>
        <p:nvSpPr>
          <p:cNvPr id="221" name="Google Shape;221;p42"/>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22" name="Google Shape;222;p4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23" name="Google Shape;223;p42"/>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224" name="Google Shape;224;p42"/>
          <p:cNvCxnSpPr/>
          <p:nvPr/>
        </p:nvCxnSpPr>
        <p:spPr>
          <a:xfrm>
            <a:off x="239324" y="26479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225" name="Google Shape;225;p42"/>
          <p:cNvCxnSpPr/>
          <p:nvPr/>
        </p:nvCxnSpPr>
        <p:spPr>
          <a:xfrm>
            <a:off x="2464188" y="26479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226" name="Google Shape;226;p42"/>
          <p:cNvCxnSpPr/>
          <p:nvPr/>
        </p:nvCxnSpPr>
        <p:spPr>
          <a:xfrm>
            <a:off x="4689101" y="26479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227" name="Google Shape;227;p42"/>
          <p:cNvSpPr txBox="1">
            <a:spLocks noGrp="1"/>
          </p:cNvSpPr>
          <p:nvPr>
            <p:ph type="body" idx="2"/>
          </p:nvPr>
        </p:nvSpPr>
        <p:spPr>
          <a:xfrm>
            <a:off x="691627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cxnSp>
        <p:nvCxnSpPr>
          <p:cNvPr id="228" name="Google Shape;228;p42"/>
          <p:cNvCxnSpPr/>
          <p:nvPr/>
        </p:nvCxnSpPr>
        <p:spPr>
          <a:xfrm>
            <a:off x="6917401" y="2647950"/>
            <a:ext cx="1989600" cy="0"/>
          </a:xfrm>
          <a:prstGeom prst="straightConnector1">
            <a:avLst/>
          </a:prstGeom>
          <a:noFill/>
          <a:ln w="9525" cap="flat" cmpd="sng">
            <a:solidFill>
              <a:srgbClr val="222222"/>
            </a:solidFill>
            <a:prstDash val="solid"/>
            <a:miter lim="400000"/>
            <a:headEnd type="none" w="sm" len="sm"/>
            <a:tailEnd type="none" w="sm" len="sm"/>
          </a:ln>
        </p:spPr>
      </p:cxnSp>
      <p:sp>
        <p:nvSpPr>
          <p:cNvPr id="229" name="Google Shape;229;p42"/>
          <p:cNvSpPr txBox="1">
            <a:spLocks noGrp="1"/>
          </p:cNvSpPr>
          <p:nvPr>
            <p:ph type="body" idx="3"/>
          </p:nvPr>
        </p:nvSpPr>
        <p:spPr>
          <a:xfrm>
            <a:off x="4689101"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30" name="Google Shape;230;p42"/>
          <p:cNvSpPr txBox="1">
            <a:spLocks noGrp="1"/>
          </p:cNvSpPr>
          <p:nvPr>
            <p:ph type="body" idx="4"/>
          </p:nvPr>
        </p:nvSpPr>
        <p:spPr>
          <a:xfrm>
            <a:off x="2464188"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31" name="Google Shape;231;p42"/>
          <p:cNvSpPr txBox="1">
            <a:spLocks noGrp="1"/>
          </p:cNvSpPr>
          <p:nvPr>
            <p:ph type="body" idx="5"/>
          </p:nvPr>
        </p:nvSpPr>
        <p:spPr>
          <a:xfrm>
            <a:off x="23932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32" name="Google Shape;232;p42"/>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 | Content – 2 Column &amp; 2 Stats">
  <p:cSld name="TITLE_2_1_1_1_1_1_1_1_1_2_1">
    <p:bg>
      <p:bgPr>
        <a:solidFill>
          <a:srgbClr val="FFFFFF"/>
        </a:solidFill>
        <a:effectLst/>
      </p:bgPr>
    </p:bg>
    <p:spTree>
      <p:nvGrpSpPr>
        <p:cNvPr id="1" name="Shape 233"/>
        <p:cNvGrpSpPr/>
        <p:nvPr/>
      </p:nvGrpSpPr>
      <p:grpSpPr>
        <a:xfrm>
          <a:off x="0" y="0"/>
          <a:ext cx="0" cy="0"/>
          <a:chOff x="0" y="0"/>
          <a:chExt cx="0" cy="0"/>
        </a:xfrm>
      </p:grpSpPr>
      <p:sp>
        <p:nvSpPr>
          <p:cNvPr id="234" name="Google Shape;234;p43"/>
          <p:cNvSpPr txBox="1">
            <a:spLocks noGrp="1"/>
          </p:cNvSpPr>
          <p:nvPr>
            <p:ph type="body" idx="1"/>
          </p:nvPr>
        </p:nvSpPr>
        <p:spPr>
          <a:xfrm>
            <a:off x="239325"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235" name="Google Shape;235;p43"/>
          <p:cNvSpPr txBox="1">
            <a:spLocks noGrp="1"/>
          </p:cNvSpPr>
          <p:nvPr>
            <p:ph type="body" idx="2"/>
          </p:nvPr>
        </p:nvSpPr>
        <p:spPr>
          <a:xfrm>
            <a:off x="3214688"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236" name="Google Shape;236;p4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37" name="Google Shape;237;p4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38" name="Google Shape;238;p43"/>
          <p:cNvSpPr txBox="1">
            <a:spLocks noGrp="1"/>
          </p:cNvSpPr>
          <p:nvPr>
            <p:ph type="body" idx="3"/>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39" name="Google Shape;239;p43"/>
          <p:cNvSpPr txBox="1">
            <a:spLocks noGrp="1"/>
          </p:cNvSpPr>
          <p:nvPr>
            <p:ph type="body" idx="4"/>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240" name="Google Shape;240;p43"/>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241" name="Google Shape;241;p43"/>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242" name="Google Shape;242;p43"/>
          <p:cNvSpPr txBox="1">
            <a:spLocks noGrp="1"/>
          </p:cNvSpPr>
          <p:nvPr>
            <p:ph type="body" idx="5"/>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43" name="Google Shape;243;p43"/>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 | Content – 3 Column &amp; 3 Stats">
  <p:cSld name="TITLE_2_1_1_1_1_1_1_1_1_3">
    <p:bg>
      <p:bgPr>
        <a:solidFill>
          <a:srgbClr val="FFFFFF"/>
        </a:solidFill>
        <a:effectLst/>
      </p:bgPr>
    </p:bg>
    <p:spTree>
      <p:nvGrpSpPr>
        <p:cNvPr id="1" name="Shape 244"/>
        <p:cNvGrpSpPr/>
        <p:nvPr/>
      </p:nvGrpSpPr>
      <p:grpSpPr>
        <a:xfrm>
          <a:off x="0" y="0"/>
          <a:ext cx="0" cy="0"/>
          <a:chOff x="0" y="0"/>
          <a:chExt cx="0" cy="0"/>
        </a:xfrm>
      </p:grpSpPr>
      <p:sp>
        <p:nvSpPr>
          <p:cNvPr id="245" name="Google Shape;245;p44"/>
          <p:cNvSpPr txBox="1">
            <a:spLocks noGrp="1"/>
          </p:cNvSpPr>
          <p:nvPr>
            <p:ph type="body" idx="1"/>
          </p:nvPr>
        </p:nvSpPr>
        <p:spPr>
          <a:xfrm>
            <a:off x="6190076"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246" name="Google Shape;246;p4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47" name="Google Shape;247;p4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48" name="Google Shape;248;p44"/>
          <p:cNvSpPr txBox="1">
            <a:spLocks noGrp="1"/>
          </p:cNvSpPr>
          <p:nvPr>
            <p:ph type="body" idx="2"/>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49" name="Google Shape;249;p44"/>
          <p:cNvSpPr txBox="1">
            <a:spLocks noGrp="1"/>
          </p:cNvSpPr>
          <p:nvPr>
            <p:ph type="body" idx="3"/>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250" name="Google Shape;250;p44"/>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251" name="Google Shape;251;p44"/>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252" name="Google Shape;252;p44"/>
          <p:cNvCxnSpPr/>
          <p:nvPr/>
        </p:nvCxnSpPr>
        <p:spPr>
          <a:xfrm>
            <a:off x="6190076"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253" name="Google Shape;253;p44"/>
          <p:cNvSpPr txBox="1">
            <a:spLocks noGrp="1"/>
          </p:cNvSpPr>
          <p:nvPr>
            <p:ph type="body" idx="4"/>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54" name="Google Shape;254;p44"/>
          <p:cNvSpPr txBox="1">
            <a:spLocks noGrp="1"/>
          </p:cNvSpPr>
          <p:nvPr>
            <p:ph type="body" idx="5"/>
          </p:nvPr>
        </p:nvSpPr>
        <p:spPr>
          <a:xfrm>
            <a:off x="6191175"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55" name="Google Shape;255;p44"/>
          <p:cNvSpPr txBox="1">
            <a:spLocks noGrp="1"/>
          </p:cNvSpPr>
          <p:nvPr>
            <p:ph type="body" idx="6"/>
          </p:nvPr>
        </p:nvSpPr>
        <p:spPr>
          <a:xfrm>
            <a:off x="239325"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256" name="Google Shape;256;p44"/>
          <p:cNvSpPr txBox="1">
            <a:spLocks noGrp="1"/>
          </p:cNvSpPr>
          <p:nvPr>
            <p:ph type="body" idx="7"/>
          </p:nvPr>
        </p:nvSpPr>
        <p:spPr>
          <a:xfrm>
            <a:off x="3214688"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pic>
        <p:nvPicPr>
          <p:cNvPr id="257" name="Google Shape;257;p44"/>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 | Content – 4 Column &amp; 4 Stats">
  <p:cSld name="TITLE_2_1_1_1_1_1_1_1_1_1_2">
    <p:bg>
      <p:bgPr>
        <a:solidFill>
          <a:srgbClr val="FFFFFF"/>
        </a:solidFill>
        <a:effectLst/>
      </p:bgPr>
    </p:bg>
    <p:spTree>
      <p:nvGrpSpPr>
        <p:cNvPr id="1" name="Shape 258"/>
        <p:cNvGrpSpPr/>
        <p:nvPr/>
      </p:nvGrpSpPr>
      <p:grpSpPr>
        <a:xfrm>
          <a:off x="0" y="0"/>
          <a:ext cx="0" cy="0"/>
          <a:chOff x="0" y="0"/>
          <a:chExt cx="0" cy="0"/>
        </a:xfrm>
      </p:grpSpPr>
      <p:sp>
        <p:nvSpPr>
          <p:cNvPr id="259" name="Google Shape;259;p45"/>
          <p:cNvSpPr txBox="1">
            <a:spLocks noGrp="1"/>
          </p:cNvSpPr>
          <p:nvPr>
            <p:ph type="body" idx="1"/>
          </p:nvPr>
        </p:nvSpPr>
        <p:spPr>
          <a:xfrm>
            <a:off x="6920701"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260" name="Google Shape;260;p4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61" name="Google Shape;261;p4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62" name="Google Shape;262;p45"/>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263" name="Google Shape;263;p45"/>
          <p:cNvCxnSpPr/>
          <p:nvPr/>
        </p:nvCxnSpPr>
        <p:spPr>
          <a:xfrm>
            <a:off x="239324" y="26479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264" name="Google Shape;264;p45"/>
          <p:cNvCxnSpPr/>
          <p:nvPr/>
        </p:nvCxnSpPr>
        <p:spPr>
          <a:xfrm>
            <a:off x="2464188" y="26479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265" name="Google Shape;265;p45"/>
          <p:cNvCxnSpPr/>
          <p:nvPr/>
        </p:nvCxnSpPr>
        <p:spPr>
          <a:xfrm>
            <a:off x="4689101" y="26479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266" name="Google Shape;266;p45"/>
          <p:cNvSpPr txBox="1">
            <a:spLocks noGrp="1"/>
          </p:cNvSpPr>
          <p:nvPr>
            <p:ph type="body" idx="3"/>
          </p:nvPr>
        </p:nvSpPr>
        <p:spPr>
          <a:xfrm>
            <a:off x="691627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cxnSp>
        <p:nvCxnSpPr>
          <p:cNvPr id="267" name="Google Shape;267;p45"/>
          <p:cNvCxnSpPr/>
          <p:nvPr/>
        </p:nvCxnSpPr>
        <p:spPr>
          <a:xfrm>
            <a:off x="6917401" y="2647950"/>
            <a:ext cx="1989600" cy="0"/>
          </a:xfrm>
          <a:prstGeom prst="straightConnector1">
            <a:avLst/>
          </a:prstGeom>
          <a:noFill/>
          <a:ln w="9525" cap="flat" cmpd="sng">
            <a:solidFill>
              <a:srgbClr val="222222"/>
            </a:solidFill>
            <a:prstDash val="solid"/>
            <a:miter lim="400000"/>
            <a:headEnd type="none" w="sm" len="sm"/>
            <a:tailEnd type="none" w="sm" len="sm"/>
          </a:ln>
        </p:spPr>
      </p:cxnSp>
      <p:sp>
        <p:nvSpPr>
          <p:cNvPr id="268" name="Google Shape;268;p45"/>
          <p:cNvSpPr txBox="1">
            <a:spLocks noGrp="1"/>
          </p:cNvSpPr>
          <p:nvPr>
            <p:ph type="body" idx="4"/>
          </p:nvPr>
        </p:nvSpPr>
        <p:spPr>
          <a:xfrm>
            <a:off x="4689101"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69" name="Google Shape;269;p45"/>
          <p:cNvSpPr txBox="1">
            <a:spLocks noGrp="1"/>
          </p:cNvSpPr>
          <p:nvPr>
            <p:ph type="body" idx="5"/>
          </p:nvPr>
        </p:nvSpPr>
        <p:spPr>
          <a:xfrm>
            <a:off x="2464188"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70" name="Google Shape;270;p45"/>
          <p:cNvSpPr txBox="1">
            <a:spLocks noGrp="1"/>
          </p:cNvSpPr>
          <p:nvPr>
            <p:ph type="body" idx="6"/>
          </p:nvPr>
        </p:nvSpPr>
        <p:spPr>
          <a:xfrm>
            <a:off x="23932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71" name="Google Shape;271;p45"/>
          <p:cNvSpPr txBox="1">
            <a:spLocks noGrp="1"/>
          </p:cNvSpPr>
          <p:nvPr>
            <p:ph type="body" idx="7"/>
          </p:nvPr>
        </p:nvSpPr>
        <p:spPr>
          <a:xfrm>
            <a:off x="239325"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272" name="Google Shape;272;p45"/>
          <p:cNvSpPr txBox="1">
            <a:spLocks noGrp="1"/>
          </p:cNvSpPr>
          <p:nvPr>
            <p:ph type="body" idx="8"/>
          </p:nvPr>
        </p:nvSpPr>
        <p:spPr>
          <a:xfrm>
            <a:off x="2467788"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273" name="Google Shape;273;p45"/>
          <p:cNvSpPr txBox="1">
            <a:spLocks noGrp="1"/>
          </p:cNvSpPr>
          <p:nvPr>
            <p:ph type="body" idx="9"/>
          </p:nvPr>
        </p:nvSpPr>
        <p:spPr>
          <a:xfrm>
            <a:off x="4694201"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pic>
        <p:nvPicPr>
          <p:cNvPr id="274" name="Google Shape;274;p45"/>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 | Content – 4 Column Outlined">
  <p:cSld name="TITLE_2_1_1_1_1_1_1_1_1_1_1">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txBox="1"/>
          <p:nvPr/>
        </p:nvSpPr>
        <p:spPr>
          <a:xfrm>
            <a:off x="2393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77" name="Google Shape;277;p46"/>
          <p:cNvSpPr txBox="1"/>
          <p:nvPr/>
        </p:nvSpPr>
        <p:spPr>
          <a:xfrm>
            <a:off x="24642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78" name="Google Shape;278;p46"/>
          <p:cNvSpPr txBox="1"/>
          <p:nvPr/>
        </p:nvSpPr>
        <p:spPr>
          <a:xfrm>
            <a:off x="46891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79" name="Google Shape;279;p46"/>
          <p:cNvSpPr txBox="1"/>
          <p:nvPr/>
        </p:nvSpPr>
        <p:spPr>
          <a:xfrm>
            <a:off x="69140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80" name="Google Shape;280;p46"/>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81" name="Google Shape;281;p4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82" name="Google Shape;282;p46"/>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83" name="Google Shape;283;p46"/>
          <p:cNvSpPr txBox="1">
            <a:spLocks noGrp="1"/>
          </p:cNvSpPr>
          <p:nvPr>
            <p:ph type="body" idx="2"/>
          </p:nvPr>
        </p:nvSpPr>
        <p:spPr>
          <a:xfrm>
            <a:off x="3764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84" name="Google Shape;284;p46"/>
          <p:cNvSpPr txBox="1">
            <a:spLocks noGrp="1"/>
          </p:cNvSpPr>
          <p:nvPr>
            <p:ph type="body" idx="3"/>
          </p:nvPr>
        </p:nvSpPr>
        <p:spPr>
          <a:xfrm>
            <a:off x="26013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85" name="Google Shape;285;p46"/>
          <p:cNvSpPr txBox="1">
            <a:spLocks noGrp="1"/>
          </p:cNvSpPr>
          <p:nvPr>
            <p:ph type="body" idx="4"/>
          </p:nvPr>
        </p:nvSpPr>
        <p:spPr>
          <a:xfrm>
            <a:off x="48262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86" name="Google Shape;286;p46"/>
          <p:cNvSpPr txBox="1">
            <a:spLocks noGrp="1"/>
          </p:cNvSpPr>
          <p:nvPr>
            <p:ph type="body" idx="5"/>
          </p:nvPr>
        </p:nvSpPr>
        <p:spPr>
          <a:xfrm>
            <a:off x="70511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87" name="Google Shape;287;p46"/>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 | Content – 4 Column Filled">
  <p:cSld name="TITLE_2_1_1_1_1_1_1_1_1_1_1_1">
    <p:bg>
      <p:bgPr>
        <a:solidFill>
          <a:srgbClr val="FFFFFF"/>
        </a:solidFill>
        <a:effectLst/>
      </p:bgPr>
    </p:bg>
    <p:spTree>
      <p:nvGrpSpPr>
        <p:cNvPr id="1" name="Shape 288"/>
        <p:cNvGrpSpPr/>
        <p:nvPr/>
      </p:nvGrpSpPr>
      <p:grpSpPr>
        <a:xfrm>
          <a:off x="0" y="0"/>
          <a:ext cx="0" cy="0"/>
          <a:chOff x="0" y="0"/>
          <a:chExt cx="0" cy="0"/>
        </a:xfrm>
      </p:grpSpPr>
      <p:sp>
        <p:nvSpPr>
          <p:cNvPr id="289" name="Google Shape;289;p47"/>
          <p:cNvSpPr txBox="1"/>
          <p:nvPr/>
        </p:nvSpPr>
        <p:spPr>
          <a:xfrm>
            <a:off x="2393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90" name="Google Shape;290;p47"/>
          <p:cNvSpPr txBox="1"/>
          <p:nvPr/>
        </p:nvSpPr>
        <p:spPr>
          <a:xfrm>
            <a:off x="24642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91" name="Google Shape;291;p47"/>
          <p:cNvSpPr txBox="1"/>
          <p:nvPr/>
        </p:nvSpPr>
        <p:spPr>
          <a:xfrm>
            <a:off x="46891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92" name="Google Shape;292;p47"/>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93" name="Google Shape;293;p4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94" name="Google Shape;294;p4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95" name="Google Shape;295;p47"/>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96" name="Google Shape;296;p47"/>
          <p:cNvSpPr txBox="1">
            <a:spLocks noGrp="1"/>
          </p:cNvSpPr>
          <p:nvPr>
            <p:ph type="body" idx="2"/>
          </p:nvPr>
        </p:nvSpPr>
        <p:spPr>
          <a:xfrm>
            <a:off x="3764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97" name="Google Shape;297;p47"/>
          <p:cNvSpPr txBox="1">
            <a:spLocks noGrp="1"/>
          </p:cNvSpPr>
          <p:nvPr>
            <p:ph type="body" idx="3"/>
          </p:nvPr>
        </p:nvSpPr>
        <p:spPr>
          <a:xfrm>
            <a:off x="26013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98" name="Google Shape;298;p47"/>
          <p:cNvSpPr txBox="1">
            <a:spLocks noGrp="1"/>
          </p:cNvSpPr>
          <p:nvPr>
            <p:ph type="body" idx="4"/>
          </p:nvPr>
        </p:nvSpPr>
        <p:spPr>
          <a:xfrm>
            <a:off x="48262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99" name="Google Shape;299;p47"/>
          <p:cNvSpPr txBox="1">
            <a:spLocks noGrp="1"/>
          </p:cNvSpPr>
          <p:nvPr>
            <p:ph type="body" idx="5"/>
          </p:nvPr>
        </p:nvSpPr>
        <p:spPr>
          <a:xfrm>
            <a:off x="70511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00" name="Google Shape;300;p47"/>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 | Content – Case Study 2 Column">
  <p:cSld name="TITLE_2_1_1_1_1_1_1_1_1_1_1_1_1">
    <p:bg>
      <p:bgPr>
        <a:solidFill>
          <a:srgbClr val="FFFFFF"/>
        </a:solidFill>
        <a:effectLst/>
      </p:bgPr>
    </p:bg>
    <p:spTree>
      <p:nvGrpSpPr>
        <p:cNvPr id="1" name="Shape 301"/>
        <p:cNvGrpSpPr/>
        <p:nvPr/>
      </p:nvGrpSpPr>
      <p:grpSpPr>
        <a:xfrm>
          <a:off x="0" y="0"/>
          <a:ext cx="0" cy="0"/>
          <a:chOff x="0" y="0"/>
          <a:chExt cx="0" cy="0"/>
        </a:xfrm>
      </p:grpSpPr>
      <p:sp>
        <p:nvSpPr>
          <p:cNvPr id="302" name="Google Shape;302;p48"/>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303" name="Google Shape;303;p4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04" name="Google Shape;304;p4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05" name="Google Shape;305;p48"/>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06" name="Google Shape;306;p48"/>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307" name="Google Shape;307;p48"/>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308" name="Google Shape;308;p48"/>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309" name="Google Shape;309;p48"/>
          <p:cNvSpPr txBox="1">
            <a:spLocks noGrp="1"/>
          </p:cNvSpPr>
          <p:nvPr>
            <p:ph type="body" idx="3"/>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310" name="Google Shape;310;p48"/>
          <p:cNvSpPr txBox="1">
            <a:spLocks noGrp="1"/>
          </p:cNvSpPr>
          <p:nvPr>
            <p:ph type="body" idx="4"/>
          </p:nvPr>
        </p:nvSpPr>
        <p:spPr>
          <a:xfrm>
            <a:off x="46908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11" name="Google Shape;311;p48"/>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 | Content – Case Study 3 Column">
  <p:cSld name="TITLE_2_1_1_1_1_1_1_1_1_1_1_1_1_1">
    <p:bg>
      <p:bgPr>
        <a:solidFill>
          <a:srgbClr val="FFFFFF"/>
        </a:solidFill>
        <a:effectLst/>
      </p:bgPr>
    </p:bg>
    <p:spTree>
      <p:nvGrpSpPr>
        <p:cNvPr id="1" name="Shape 312"/>
        <p:cNvGrpSpPr/>
        <p:nvPr/>
      </p:nvGrpSpPr>
      <p:grpSpPr>
        <a:xfrm>
          <a:off x="0" y="0"/>
          <a:ext cx="0" cy="0"/>
          <a:chOff x="0" y="0"/>
          <a:chExt cx="0" cy="0"/>
        </a:xfrm>
      </p:grpSpPr>
      <p:sp>
        <p:nvSpPr>
          <p:cNvPr id="313" name="Google Shape;313;p49"/>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314" name="Google Shape;314;p4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15" name="Google Shape;315;p4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16" name="Google Shape;316;p49"/>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17" name="Google Shape;317;p49"/>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318" name="Google Shape;318;p49"/>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319" name="Google Shape;319;p49"/>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320" name="Google Shape;320;p49"/>
          <p:cNvSpPr txBox="1">
            <a:spLocks noGrp="1"/>
          </p:cNvSpPr>
          <p:nvPr>
            <p:ph type="body" idx="3"/>
          </p:nvPr>
        </p:nvSpPr>
        <p:spPr>
          <a:xfrm>
            <a:off x="46908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21" name="Google Shape;321;p49"/>
          <p:cNvSpPr txBox="1">
            <a:spLocks noGrp="1"/>
          </p:cNvSpPr>
          <p:nvPr>
            <p:ph type="body" idx="4"/>
          </p:nvPr>
        </p:nvSpPr>
        <p:spPr>
          <a:xfrm>
            <a:off x="246455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22" name="Google Shape;322;p49"/>
          <p:cNvSpPr txBox="1">
            <a:spLocks noGrp="1"/>
          </p:cNvSpPr>
          <p:nvPr>
            <p:ph type="body" idx="5"/>
          </p:nvPr>
        </p:nvSpPr>
        <p:spPr>
          <a:xfrm>
            <a:off x="2383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23" name="Google Shape;323;p49"/>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 | Content – Case Study 3 Column &amp; Icons">
  <p:cSld name="TITLE_2_1_1_1_1_1_1_1_1_1_1_1_1_1_1">
    <p:bg>
      <p:bgPr>
        <a:solidFill>
          <a:srgbClr val="FFFFFF"/>
        </a:solidFill>
        <a:effectLst/>
      </p:bgPr>
    </p:bg>
    <p:spTree>
      <p:nvGrpSpPr>
        <p:cNvPr id="1" name="Shape 324"/>
        <p:cNvGrpSpPr/>
        <p:nvPr/>
      </p:nvGrpSpPr>
      <p:grpSpPr>
        <a:xfrm>
          <a:off x="0" y="0"/>
          <a:ext cx="0" cy="0"/>
          <a:chOff x="0" y="0"/>
          <a:chExt cx="0" cy="0"/>
        </a:xfrm>
      </p:grpSpPr>
      <p:sp>
        <p:nvSpPr>
          <p:cNvPr id="325" name="Google Shape;325;p50"/>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326" name="Google Shape;326;p5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27" name="Google Shape;327;p5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28" name="Google Shape;328;p50"/>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29" name="Google Shape;329;p50"/>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330" name="Google Shape;330;p50"/>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331" name="Google Shape;331;p50"/>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332" name="Google Shape;332;p50"/>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333" name="Google Shape;333;p50"/>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334" name="Google Shape;334;p50"/>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335" name="Google Shape;335;p50"/>
          <p:cNvSpPr txBox="1">
            <a:spLocks noGrp="1"/>
          </p:cNvSpPr>
          <p:nvPr>
            <p:ph type="body" idx="3"/>
          </p:nvPr>
        </p:nvSpPr>
        <p:spPr>
          <a:xfrm>
            <a:off x="4689100"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36" name="Google Shape;336;p50"/>
          <p:cNvSpPr txBox="1">
            <a:spLocks noGrp="1"/>
          </p:cNvSpPr>
          <p:nvPr>
            <p:ph type="body" idx="4"/>
          </p:nvPr>
        </p:nvSpPr>
        <p:spPr>
          <a:xfrm>
            <a:off x="2464197"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37" name="Google Shape;337;p50"/>
          <p:cNvSpPr txBox="1">
            <a:spLocks noGrp="1"/>
          </p:cNvSpPr>
          <p:nvPr>
            <p:ph type="body" idx="5"/>
          </p:nvPr>
        </p:nvSpPr>
        <p:spPr>
          <a:xfrm>
            <a:off x="239325"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38" name="Google Shape;338;p50"/>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 | Content – Case Study 3 Column &amp; Stats">
  <p:cSld name="TITLE_2_1_1_1_1_1_1_1_1_1_1_1_1_1_1_1">
    <p:bg>
      <p:bgPr>
        <a:solidFill>
          <a:srgbClr val="FFFFFF"/>
        </a:solidFill>
        <a:effectLst/>
      </p:bgPr>
    </p:bg>
    <p:spTree>
      <p:nvGrpSpPr>
        <p:cNvPr id="1" name="Shape 339"/>
        <p:cNvGrpSpPr/>
        <p:nvPr/>
      </p:nvGrpSpPr>
      <p:grpSpPr>
        <a:xfrm>
          <a:off x="0" y="0"/>
          <a:ext cx="0" cy="0"/>
          <a:chOff x="0" y="0"/>
          <a:chExt cx="0" cy="0"/>
        </a:xfrm>
      </p:grpSpPr>
      <p:sp>
        <p:nvSpPr>
          <p:cNvPr id="340" name="Google Shape;340;p51"/>
          <p:cNvSpPr txBox="1">
            <a:spLocks noGrp="1"/>
          </p:cNvSpPr>
          <p:nvPr>
            <p:ph type="body" idx="1"/>
          </p:nvPr>
        </p:nvSpPr>
        <p:spPr>
          <a:xfrm>
            <a:off x="239325" y="1607352"/>
            <a:ext cx="1989600" cy="771000"/>
          </a:xfrm>
          <a:prstGeom prst="rect">
            <a:avLst/>
          </a:prstGeom>
        </p:spPr>
        <p:txBody>
          <a:bodyPr spcFirstLastPara="1" wrap="square" lIns="0" tIns="0" rIns="0" bIns="0" anchor="t"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341" name="Google Shape;341;p51"/>
          <p:cNvSpPr txBox="1">
            <a:spLocks noGrp="1"/>
          </p:cNvSpPr>
          <p:nvPr>
            <p:ph type="body" idx="2"/>
          </p:nvPr>
        </p:nvSpPr>
        <p:spPr>
          <a:xfrm>
            <a:off x="2464200" y="1607352"/>
            <a:ext cx="1989600" cy="771000"/>
          </a:xfrm>
          <a:prstGeom prst="rect">
            <a:avLst/>
          </a:prstGeom>
        </p:spPr>
        <p:txBody>
          <a:bodyPr spcFirstLastPara="1" wrap="square" lIns="0" tIns="0" rIns="0" bIns="0" anchor="t"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342" name="Google Shape;342;p51"/>
          <p:cNvSpPr txBox="1">
            <a:spLocks noGrp="1"/>
          </p:cNvSpPr>
          <p:nvPr>
            <p:ph type="body" idx="3"/>
          </p:nvPr>
        </p:nvSpPr>
        <p:spPr>
          <a:xfrm>
            <a:off x="4689075" y="1607352"/>
            <a:ext cx="1989600" cy="771000"/>
          </a:xfrm>
          <a:prstGeom prst="rect">
            <a:avLst/>
          </a:prstGeom>
        </p:spPr>
        <p:txBody>
          <a:bodyPr spcFirstLastPara="1" wrap="square" lIns="0" tIns="0" rIns="0" bIns="0" anchor="t"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343" name="Google Shape;343;p51"/>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344" name="Google Shape;344;p5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45" name="Google Shape;345;p5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46" name="Google Shape;346;p51"/>
          <p:cNvSpPr txBox="1">
            <a:spLocks noGrp="1"/>
          </p:cNvSpPr>
          <p:nvPr>
            <p:ph type="body" idx="4"/>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47" name="Google Shape;347;p51"/>
          <p:cNvSpPr txBox="1">
            <a:spLocks noGrp="1"/>
          </p:cNvSpPr>
          <p:nvPr>
            <p:ph type="body" idx="5"/>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348" name="Google Shape;348;p51"/>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349" name="Google Shape;349;p51"/>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350" name="Google Shape;350;p51"/>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351" name="Google Shape;351;p51"/>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352" name="Google Shape;352;p51"/>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353" name="Google Shape;353;p51"/>
          <p:cNvSpPr txBox="1">
            <a:spLocks noGrp="1"/>
          </p:cNvSpPr>
          <p:nvPr>
            <p:ph type="body" idx="6"/>
          </p:nvPr>
        </p:nvSpPr>
        <p:spPr>
          <a:xfrm>
            <a:off x="4689100"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54" name="Google Shape;354;p51"/>
          <p:cNvSpPr txBox="1">
            <a:spLocks noGrp="1"/>
          </p:cNvSpPr>
          <p:nvPr>
            <p:ph type="body" idx="7"/>
          </p:nvPr>
        </p:nvSpPr>
        <p:spPr>
          <a:xfrm>
            <a:off x="2464197"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55" name="Google Shape;355;p51"/>
          <p:cNvSpPr txBox="1">
            <a:spLocks noGrp="1"/>
          </p:cNvSpPr>
          <p:nvPr>
            <p:ph type="body" idx="8"/>
          </p:nvPr>
        </p:nvSpPr>
        <p:spPr>
          <a:xfrm>
            <a:off x="239325"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56" name="Google Shape;356;p51"/>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wo column)" type="twoColTx">
  <p:cSld name="TITLE_AND_TWO_COLUMNS">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29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6" name="Google Shape;26;p6"/>
          <p:cNvSpPr txBox="1">
            <a:spLocks noGrp="1"/>
          </p:cNvSpPr>
          <p:nvPr>
            <p:ph type="body" idx="1"/>
          </p:nvPr>
        </p:nvSpPr>
        <p:spPr>
          <a:xfrm>
            <a:off x="457200" y="1200150"/>
            <a:ext cx="3994500" cy="33492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404041"/>
              </a:buClr>
              <a:buSzPts val="3000"/>
              <a:buChar char="●"/>
              <a:defRPr>
                <a:solidFill>
                  <a:srgbClr val="404041"/>
                </a:solidFill>
              </a:defRPr>
            </a:lvl1pPr>
            <a:lvl2pPr marL="914400" lvl="1" indent="-381000" rtl="0">
              <a:spcBef>
                <a:spcPts val="0"/>
              </a:spcBef>
              <a:spcAft>
                <a:spcPts val="0"/>
              </a:spcAft>
              <a:buClr>
                <a:srgbClr val="404041"/>
              </a:buClr>
              <a:buSzPts val="2400"/>
              <a:buChar char="○"/>
              <a:defRPr>
                <a:solidFill>
                  <a:srgbClr val="404041"/>
                </a:solidFill>
              </a:defRPr>
            </a:lvl2pPr>
            <a:lvl3pPr marL="1371600" lvl="2" indent="-381000" rtl="0">
              <a:spcBef>
                <a:spcPts val="0"/>
              </a:spcBef>
              <a:spcAft>
                <a:spcPts val="0"/>
              </a:spcAft>
              <a:buClr>
                <a:srgbClr val="404041"/>
              </a:buClr>
              <a:buSzPts val="2400"/>
              <a:buChar char="■"/>
              <a:defRPr>
                <a:solidFill>
                  <a:srgbClr val="404041"/>
                </a:solidFill>
              </a:defRPr>
            </a:lvl3pPr>
            <a:lvl4pPr marL="1828800" lvl="3" indent="-342900" rtl="0">
              <a:spcBef>
                <a:spcPts val="0"/>
              </a:spcBef>
              <a:spcAft>
                <a:spcPts val="0"/>
              </a:spcAft>
              <a:buClr>
                <a:srgbClr val="404041"/>
              </a:buClr>
              <a:buSzPts val="1800"/>
              <a:buChar char="●"/>
              <a:defRPr>
                <a:solidFill>
                  <a:srgbClr val="404041"/>
                </a:solidFill>
              </a:defRPr>
            </a:lvl4pPr>
            <a:lvl5pPr marL="2286000" lvl="4" indent="-342900" rtl="0">
              <a:spcBef>
                <a:spcPts val="0"/>
              </a:spcBef>
              <a:spcAft>
                <a:spcPts val="0"/>
              </a:spcAft>
              <a:buClr>
                <a:srgbClr val="404041"/>
              </a:buClr>
              <a:buSzPts val="1800"/>
              <a:buChar char="○"/>
              <a:defRPr>
                <a:solidFill>
                  <a:srgbClr val="404041"/>
                </a:solidFill>
              </a:defRPr>
            </a:lvl5pPr>
            <a:lvl6pPr marL="2743200" lvl="5" indent="-342900" rtl="0">
              <a:spcBef>
                <a:spcPts val="0"/>
              </a:spcBef>
              <a:spcAft>
                <a:spcPts val="0"/>
              </a:spcAft>
              <a:buClr>
                <a:srgbClr val="404041"/>
              </a:buClr>
              <a:buSzPts val="1800"/>
              <a:buChar char="■"/>
              <a:defRPr>
                <a:solidFill>
                  <a:srgbClr val="404041"/>
                </a:solidFill>
              </a:defRPr>
            </a:lvl6pPr>
            <a:lvl7pPr marL="3200400" lvl="6" indent="-342900" rtl="0">
              <a:spcBef>
                <a:spcPts val="0"/>
              </a:spcBef>
              <a:spcAft>
                <a:spcPts val="0"/>
              </a:spcAft>
              <a:buClr>
                <a:srgbClr val="404041"/>
              </a:buClr>
              <a:buSzPts val="1800"/>
              <a:buChar char="●"/>
              <a:defRPr>
                <a:solidFill>
                  <a:srgbClr val="404041"/>
                </a:solidFill>
              </a:defRPr>
            </a:lvl7pPr>
            <a:lvl8pPr marL="3657600" lvl="7" indent="-342900" rtl="0">
              <a:spcBef>
                <a:spcPts val="0"/>
              </a:spcBef>
              <a:spcAft>
                <a:spcPts val="0"/>
              </a:spcAft>
              <a:buClr>
                <a:srgbClr val="404041"/>
              </a:buClr>
              <a:buSzPts val="1800"/>
              <a:buChar char="○"/>
              <a:defRPr>
                <a:solidFill>
                  <a:srgbClr val="404041"/>
                </a:solidFill>
              </a:defRPr>
            </a:lvl8pPr>
            <a:lvl9pPr marL="4114800" lvl="8" indent="-342900" rtl="0">
              <a:spcBef>
                <a:spcPts val="0"/>
              </a:spcBef>
              <a:spcAft>
                <a:spcPts val="0"/>
              </a:spcAft>
              <a:buClr>
                <a:srgbClr val="404041"/>
              </a:buClr>
              <a:buSzPts val="1800"/>
              <a:buChar char="■"/>
              <a:defRPr>
                <a:solidFill>
                  <a:srgbClr val="404041"/>
                </a:solidFill>
              </a:defRPr>
            </a:lvl9pPr>
          </a:lstStyle>
          <a:p>
            <a:endParaRPr/>
          </a:p>
        </p:txBody>
      </p:sp>
      <p:sp>
        <p:nvSpPr>
          <p:cNvPr id="27" name="Google Shape;27;p6"/>
          <p:cNvSpPr txBox="1">
            <a:spLocks noGrp="1"/>
          </p:cNvSpPr>
          <p:nvPr>
            <p:ph type="body" idx="2"/>
          </p:nvPr>
        </p:nvSpPr>
        <p:spPr>
          <a:xfrm>
            <a:off x="4692275" y="1200150"/>
            <a:ext cx="3994500" cy="33492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404041"/>
              </a:buClr>
              <a:buSzPts val="3000"/>
              <a:buChar char="●"/>
              <a:defRPr>
                <a:solidFill>
                  <a:srgbClr val="404041"/>
                </a:solidFill>
              </a:defRPr>
            </a:lvl1pPr>
            <a:lvl2pPr marL="914400" lvl="1" indent="-381000" rtl="0">
              <a:spcBef>
                <a:spcPts val="0"/>
              </a:spcBef>
              <a:spcAft>
                <a:spcPts val="0"/>
              </a:spcAft>
              <a:buClr>
                <a:srgbClr val="404041"/>
              </a:buClr>
              <a:buSzPts val="2400"/>
              <a:buChar char="○"/>
              <a:defRPr>
                <a:solidFill>
                  <a:srgbClr val="404041"/>
                </a:solidFill>
              </a:defRPr>
            </a:lvl2pPr>
            <a:lvl3pPr marL="1371600" lvl="2" indent="-381000" rtl="0">
              <a:spcBef>
                <a:spcPts val="0"/>
              </a:spcBef>
              <a:spcAft>
                <a:spcPts val="0"/>
              </a:spcAft>
              <a:buClr>
                <a:srgbClr val="404041"/>
              </a:buClr>
              <a:buSzPts val="2400"/>
              <a:buChar char="■"/>
              <a:defRPr>
                <a:solidFill>
                  <a:srgbClr val="404041"/>
                </a:solidFill>
              </a:defRPr>
            </a:lvl3pPr>
            <a:lvl4pPr marL="1828800" lvl="3" indent="-342900" rtl="0">
              <a:spcBef>
                <a:spcPts val="0"/>
              </a:spcBef>
              <a:spcAft>
                <a:spcPts val="0"/>
              </a:spcAft>
              <a:buClr>
                <a:srgbClr val="404041"/>
              </a:buClr>
              <a:buSzPts val="1800"/>
              <a:buChar char="●"/>
              <a:defRPr>
                <a:solidFill>
                  <a:srgbClr val="404041"/>
                </a:solidFill>
              </a:defRPr>
            </a:lvl4pPr>
            <a:lvl5pPr marL="2286000" lvl="4" indent="-342900" rtl="0">
              <a:spcBef>
                <a:spcPts val="0"/>
              </a:spcBef>
              <a:spcAft>
                <a:spcPts val="0"/>
              </a:spcAft>
              <a:buClr>
                <a:srgbClr val="404041"/>
              </a:buClr>
              <a:buSzPts val="1800"/>
              <a:buChar char="○"/>
              <a:defRPr>
                <a:solidFill>
                  <a:srgbClr val="404041"/>
                </a:solidFill>
              </a:defRPr>
            </a:lvl5pPr>
            <a:lvl6pPr marL="2743200" lvl="5" indent="-342900" rtl="0">
              <a:spcBef>
                <a:spcPts val="0"/>
              </a:spcBef>
              <a:spcAft>
                <a:spcPts val="0"/>
              </a:spcAft>
              <a:buClr>
                <a:srgbClr val="404041"/>
              </a:buClr>
              <a:buSzPts val="1800"/>
              <a:buChar char="■"/>
              <a:defRPr>
                <a:solidFill>
                  <a:srgbClr val="404041"/>
                </a:solidFill>
              </a:defRPr>
            </a:lvl6pPr>
            <a:lvl7pPr marL="3200400" lvl="6" indent="-342900" rtl="0">
              <a:spcBef>
                <a:spcPts val="0"/>
              </a:spcBef>
              <a:spcAft>
                <a:spcPts val="0"/>
              </a:spcAft>
              <a:buClr>
                <a:srgbClr val="404041"/>
              </a:buClr>
              <a:buSzPts val="1800"/>
              <a:buChar char="●"/>
              <a:defRPr>
                <a:solidFill>
                  <a:srgbClr val="404041"/>
                </a:solidFill>
              </a:defRPr>
            </a:lvl7pPr>
            <a:lvl8pPr marL="3657600" lvl="7" indent="-342900" rtl="0">
              <a:spcBef>
                <a:spcPts val="0"/>
              </a:spcBef>
              <a:spcAft>
                <a:spcPts val="0"/>
              </a:spcAft>
              <a:buClr>
                <a:srgbClr val="404041"/>
              </a:buClr>
              <a:buSzPts val="1800"/>
              <a:buChar char="○"/>
              <a:defRPr>
                <a:solidFill>
                  <a:srgbClr val="404041"/>
                </a:solidFill>
              </a:defRPr>
            </a:lvl8pPr>
            <a:lvl9pPr marL="4114800" lvl="8" indent="-342900" rtl="0">
              <a:spcBef>
                <a:spcPts val="0"/>
              </a:spcBef>
              <a:spcAft>
                <a:spcPts val="0"/>
              </a:spcAft>
              <a:buClr>
                <a:srgbClr val="404041"/>
              </a:buClr>
              <a:buSzPts val="1800"/>
              <a:buChar char="■"/>
              <a:defRPr>
                <a:solidFill>
                  <a:srgbClr val="404041"/>
                </a:solidFill>
              </a:defRPr>
            </a:lvl9pPr>
          </a:lstStyle>
          <a:p>
            <a:endParaRPr/>
          </a:p>
        </p:txBody>
      </p:sp>
      <p:pic>
        <p:nvPicPr>
          <p:cNvPr id="28" name="Google Shape;28;p6"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 | Content – Case Study Quote &amp; Icons">
  <p:cSld name="TITLE_2_1_1_1_1_1_1_1_1_1_1_1_1_1_1_1_1">
    <p:bg>
      <p:bgPr>
        <a:solidFill>
          <a:srgbClr val="FFFFFF"/>
        </a:solidFill>
        <a:effectLst/>
      </p:bgPr>
    </p:bg>
    <p:spTree>
      <p:nvGrpSpPr>
        <p:cNvPr id="1" name="Shape 357"/>
        <p:cNvGrpSpPr/>
        <p:nvPr/>
      </p:nvGrpSpPr>
      <p:grpSpPr>
        <a:xfrm>
          <a:off x="0" y="0"/>
          <a:ext cx="0" cy="0"/>
          <a:chOff x="0" y="0"/>
          <a:chExt cx="0" cy="0"/>
        </a:xfrm>
      </p:grpSpPr>
      <p:sp>
        <p:nvSpPr>
          <p:cNvPr id="358" name="Google Shape;358;p52"/>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359" name="Google Shape;359;p52"/>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60" name="Google Shape;360;p5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61" name="Google Shape;361;p52"/>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62" name="Google Shape;362;p52"/>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363" name="Google Shape;363;p52"/>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364" name="Google Shape;364;p52"/>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365" name="Google Shape;365;p52"/>
          <p:cNvSpPr txBox="1">
            <a:spLocks noGrp="1"/>
          </p:cNvSpPr>
          <p:nvPr>
            <p:ph type="body" idx="3"/>
          </p:nvPr>
        </p:nvSpPr>
        <p:spPr>
          <a:xfrm>
            <a:off x="5249700" y="1596425"/>
            <a:ext cx="1430100" cy="843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500"/>
              </a:spcBef>
              <a:spcAft>
                <a:spcPts val="500"/>
              </a:spcAft>
              <a:buSzPts val="900"/>
              <a:buFont typeface="Inter Medium"/>
              <a:buChar char="●"/>
              <a:defRPr sz="900">
                <a:latin typeface="Inter Medium"/>
                <a:ea typeface="Inter Medium"/>
                <a:cs typeface="Inter Medium"/>
                <a:sym typeface="Inter Medium"/>
              </a:defRPr>
            </a:lvl9pPr>
          </a:lstStyle>
          <a:p>
            <a:endParaRPr/>
          </a:p>
        </p:txBody>
      </p:sp>
      <p:sp>
        <p:nvSpPr>
          <p:cNvPr id="366" name="Google Shape;366;p52"/>
          <p:cNvSpPr txBox="1">
            <a:spLocks noGrp="1"/>
          </p:cNvSpPr>
          <p:nvPr>
            <p:ph type="body" idx="4"/>
          </p:nvPr>
        </p:nvSpPr>
        <p:spPr>
          <a:xfrm>
            <a:off x="5249700" y="2618875"/>
            <a:ext cx="1430100" cy="843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500"/>
              </a:spcBef>
              <a:spcAft>
                <a:spcPts val="500"/>
              </a:spcAft>
              <a:buSzPts val="900"/>
              <a:buFont typeface="Inter Medium"/>
              <a:buChar char="●"/>
              <a:defRPr sz="900">
                <a:latin typeface="Inter Medium"/>
                <a:ea typeface="Inter Medium"/>
                <a:cs typeface="Inter Medium"/>
                <a:sym typeface="Inter Medium"/>
              </a:defRPr>
            </a:lvl9pPr>
          </a:lstStyle>
          <a:p>
            <a:endParaRPr/>
          </a:p>
        </p:txBody>
      </p:sp>
      <p:sp>
        <p:nvSpPr>
          <p:cNvPr id="367" name="Google Shape;367;p52"/>
          <p:cNvSpPr txBox="1">
            <a:spLocks noGrp="1"/>
          </p:cNvSpPr>
          <p:nvPr>
            <p:ph type="body" idx="5"/>
          </p:nvPr>
        </p:nvSpPr>
        <p:spPr>
          <a:xfrm>
            <a:off x="5249700" y="3641322"/>
            <a:ext cx="1430100" cy="843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500"/>
              </a:spcBef>
              <a:spcAft>
                <a:spcPts val="500"/>
              </a:spcAft>
              <a:buSzPts val="900"/>
              <a:buFont typeface="Inter Medium"/>
              <a:buChar char="●"/>
              <a:defRPr sz="900">
                <a:latin typeface="Inter Medium"/>
                <a:ea typeface="Inter Medium"/>
                <a:cs typeface="Inter Medium"/>
                <a:sym typeface="Inter Medium"/>
              </a:defRPr>
            </a:lvl9pPr>
          </a:lstStyle>
          <a:p>
            <a:endParaRPr/>
          </a:p>
        </p:txBody>
      </p:sp>
      <p:sp>
        <p:nvSpPr>
          <p:cNvPr id="368" name="Google Shape;368;p52"/>
          <p:cNvSpPr txBox="1">
            <a:spLocks noGrp="1"/>
          </p:cNvSpPr>
          <p:nvPr>
            <p:ph type="body" idx="6"/>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pic>
        <p:nvPicPr>
          <p:cNvPr id="369" name="Google Shape;369;p52"/>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 | Content – Case Study Quote &amp; Stats">
  <p:cSld name="TITLE_2_1_1_1_1_1_1_1_1_1_1_1_1_1_1_1_1_1">
    <p:bg>
      <p:bgPr>
        <a:solidFill>
          <a:srgbClr val="FFFFFF"/>
        </a:solidFill>
        <a:effectLst/>
      </p:bgPr>
    </p:bg>
    <p:spTree>
      <p:nvGrpSpPr>
        <p:cNvPr id="1" name="Shape 370"/>
        <p:cNvGrpSpPr/>
        <p:nvPr/>
      </p:nvGrpSpPr>
      <p:grpSpPr>
        <a:xfrm>
          <a:off x="0" y="0"/>
          <a:ext cx="0" cy="0"/>
          <a:chOff x="0" y="0"/>
          <a:chExt cx="0" cy="0"/>
        </a:xfrm>
      </p:grpSpPr>
      <p:sp>
        <p:nvSpPr>
          <p:cNvPr id="371" name="Google Shape;371;p53"/>
          <p:cNvSpPr txBox="1">
            <a:spLocks noGrp="1"/>
          </p:cNvSpPr>
          <p:nvPr>
            <p:ph type="body" idx="1"/>
          </p:nvPr>
        </p:nvSpPr>
        <p:spPr>
          <a:xfrm>
            <a:off x="4690300" y="1576477"/>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372" name="Google Shape;372;p53"/>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373" name="Google Shape;373;p5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74" name="Google Shape;374;p5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75" name="Google Shape;375;p53"/>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76" name="Google Shape;376;p53"/>
          <p:cNvSpPr txBox="1">
            <a:spLocks noGrp="1"/>
          </p:cNvSpPr>
          <p:nvPr>
            <p:ph type="body" idx="3"/>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377" name="Google Shape;377;p53"/>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378" name="Google Shape;378;p53"/>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379" name="Google Shape;379;p53"/>
          <p:cNvSpPr txBox="1">
            <a:spLocks noGrp="1"/>
          </p:cNvSpPr>
          <p:nvPr>
            <p:ph type="body" idx="4"/>
          </p:nvPr>
        </p:nvSpPr>
        <p:spPr>
          <a:xfrm>
            <a:off x="4690300" y="1916050"/>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380" name="Google Shape;380;p53"/>
          <p:cNvSpPr txBox="1">
            <a:spLocks noGrp="1"/>
          </p:cNvSpPr>
          <p:nvPr>
            <p:ph type="body" idx="5"/>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381" name="Google Shape;381;p53"/>
          <p:cNvSpPr txBox="1">
            <a:spLocks noGrp="1"/>
          </p:cNvSpPr>
          <p:nvPr>
            <p:ph type="body" idx="6"/>
          </p:nvPr>
        </p:nvSpPr>
        <p:spPr>
          <a:xfrm>
            <a:off x="4690300" y="2656720"/>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382" name="Google Shape;382;p53"/>
          <p:cNvSpPr txBox="1">
            <a:spLocks noGrp="1"/>
          </p:cNvSpPr>
          <p:nvPr>
            <p:ph type="body" idx="7"/>
          </p:nvPr>
        </p:nvSpPr>
        <p:spPr>
          <a:xfrm>
            <a:off x="4690300" y="2996293"/>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383" name="Google Shape;383;p53"/>
          <p:cNvSpPr txBox="1">
            <a:spLocks noGrp="1"/>
          </p:cNvSpPr>
          <p:nvPr>
            <p:ph type="body" idx="8"/>
          </p:nvPr>
        </p:nvSpPr>
        <p:spPr>
          <a:xfrm>
            <a:off x="4690300" y="3736976"/>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384" name="Google Shape;384;p53"/>
          <p:cNvSpPr txBox="1">
            <a:spLocks noGrp="1"/>
          </p:cNvSpPr>
          <p:nvPr>
            <p:ph type="body" idx="9"/>
          </p:nvPr>
        </p:nvSpPr>
        <p:spPr>
          <a:xfrm>
            <a:off x="4690300" y="4076549"/>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pic>
        <p:nvPicPr>
          <p:cNvPr id="385" name="Google Shape;385;p53"/>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 | Content – Text &amp; Media">
  <p:cSld name="TITLE_2_1_1_1_1_1_1_1_1_1_1_1_1_1_1_1_1_1_1">
    <p:bg>
      <p:bgPr>
        <a:solidFill>
          <a:srgbClr val="FFFFFF"/>
        </a:solidFill>
        <a:effectLst/>
      </p:bgPr>
    </p:bg>
    <p:spTree>
      <p:nvGrpSpPr>
        <p:cNvPr id="1" name="Shape 386"/>
        <p:cNvGrpSpPr/>
        <p:nvPr/>
      </p:nvGrpSpPr>
      <p:grpSpPr>
        <a:xfrm>
          <a:off x="0" y="0"/>
          <a:ext cx="0" cy="0"/>
          <a:chOff x="0" y="0"/>
          <a:chExt cx="0" cy="0"/>
        </a:xfrm>
      </p:grpSpPr>
      <p:sp>
        <p:nvSpPr>
          <p:cNvPr id="387" name="Google Shape;387;p5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88" name="Google Shape;388;p5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89" name="Google Shape;389;p5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90" name="Google Shape;390;p54"/>
          <p:cNvSpPr txBox="1">
            <a:spLocks noGrp="1"/>
          </p:cNvSpPr>
          <p:nvPr>
            <p:ph type="body" idx="2"/>
          </p:nvPr>
        </p:nvSpPr>
        <p:spPr>
          <a:xfrm>
            <a:off x="2394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pic>
        <p:nvPicPr>
          <p:cNvPr id="391" name="Google Shape;391;p54"/>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 | Content – Text &amp; Media, Large">
  <p:cSld name="TITLE_2_1_1_1_1_1_1_1_1_1_1_1_1_1_1_1_1_1_1_1">
    <p:bg>
      <p:bgPr>
        <a:solidFill>
          <a:srgbClr val="FFFFFF"/>
        </a:solidFill>
        <a:effectLst/>
      </p:bgPr>
    </p:bg>
    <p:spTree>
      <p:nvGrpSpPr>
        <p:cNvPr id="1" name="Shape 392"/>
        <p:cNvGrpSpPr/>
        <p:nvPr/>
      </p:nvGrpSpPr>
      <p:grpSpPr>
        <a:xfrm>
          <a:off x="0" y="0"/>
          <a:ext cx="0" cy="0"/>
          <a:chOff x="0" y="0"/>
          <a:chExt cx="0" cy="0"/>
        </a:xfrm>
      </p:grpSpPr>
      <p:sp>
        <p:nvSpPr>
          <p:cNvPr id="393" name="Google Shape;393;p5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94" name="Google Shape;394;p5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95" name="Google Shape;395;p55"/>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96" name="Google Shape;396;p55"/>
          <p:cNvSpPr txBox="1">
            <a:spLocks noGrp="1"/>
          </p:cNvSpPr>
          <p:nvPr>
            <p:ph type="body" idx="2"/>
          </p:nvPr>
        </p:nvSpPr>
        <p:spPr>
          <a:xfrm>
            <a:off x="238300" y="1360800"/>
            <a:ext cx="1989600" cy="35451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97" name="Google Shape;397;p55"/>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3 | Content – Headline &amp; Graph">
  <p:cSld name="TITLE_2_1_1_1_1_1_1_1_1_1_1_1_1_1_1_1_1_1_1_1_1">
    <p:bg>
      <p:bgPr>
        <a:solidFill>
          <a:srgbClr val="FFFFFF"/>
        </a:solidFill>
        <a:effectLst/>
      </p:bgPr>
    </p:bg>
    <p:spTree>
      <p:nvGrpSpPr>
        <p:cNvPr id="1" name="Shape 398"/>
        <p:cNvGrpSpPr/>
        <p:nvPr/>
      </p:nvGrpSpPr>
      <p:grpSpPr>
        <a:xfrm>
          <a:off x="0" y="0"/>
          <a:ext cx="0" cy="0"/>
          <a:chOff x="0" y="0"/>
          <a:chExt cx="0" cy="0"/>
        </a:xfrm>
      </p:grpSpPr>
      <p:sp>
        <p:nvSpPr>
          <p:cNvPr id="399" name="Google Shape;399;p56"/>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00" name="Google Shape;400;p5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401" name="Google Shape;401;p56"/>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402" name="Google Shape;402;p56"/>
          <p:cNvSpPr/>
          <p:nvPr/>
        </p:nvSpPr>
        <p:spPr>
          <a:xfrm>
            <a:off x="239375" y="1360800"/>
            <a:ext cx="8665500" cy="35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6"/>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pic>
        <p:nvPicPr>
          <p:cNvPr id="404" name="Google Shape;404;p56"/>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3 | Content – Text &amp; Graph, Large">
  <p:cSld name="TITLE_2_1_1_1_1_1_1_1_1_1_1_1_1_1_1_1_1_1_1_1_1_1">
    <p:bg>
      <p:bgPr>
        <a:solidFill>
          <a:srgbClr val="FFFFFF"/>
        </a:solidFill>
        <a:effectLst/>
      </p:bgPr>
    </p:bg>
    <p:spTree>
      <p:nvGrpSpPr>
        <p:cNvPr id="1" name="Shape 405"/>
        <p:cNvGrpSpPr/>
        <p:nvPr/>
      </p:nvGrpSpPr>
      <p:grpSpPr>
        <a:xfrm>
          <a:off x="0" y="0"/>
          <a:ext cx="0" cy="0"/>
          <a:chOff x="0" y="0"/>
          <a:chExt cx="0" cy="0"/>
        </a:xfrm>
      </p:grpSpPr>
      <p:sp>
        <p:nvSpPr>
          <p:cNvPr id="406" name="Google Shape;406;p57"/>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07" name="Google Shape;407;p5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408" name="Google Shape;408;p57"/>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409" name="Google Shape;409;p57"/>
          <p:cNvSpPr/>
          <p:nvPr/>
        </p:nvSpPr>
        <p:spPr>
          <a:xfrm>
            <a:off x="2464475" y="1360800"/>
            <a:ext cx="6440400" cy="35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10" name="Google Shape;410;p57"/>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sp>
        <p:nvSpPr>
          <p:cNvPr id="411" name="Google Shape;411;p57"/>
          <p:cNvSpPr txBox="1">
            <a:spLocks noGrp="1"/>
          </p:cNvSpPr>
          <p:nvPr>
            <p:ph type="body" idx="3"/>
          </p:nvPr>
        </p:nvSpPr>
        <p:spPr>
          <a:xfrm>
            <a:off x="238300" y="1360800"/>
            <a:ext cx="1989600" cy="35451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412" name="Google Shape;412;p57"/>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 | Content – Text &amp; Graph">
  <p:cSld name="TITLE_2_1_1_1_1_1_1_1_1_1_1_1_1_1_1_1_1_1_1_1_1_1_1">
    <p:bg>
      <p:bgPr>
        <a:solidFill>
          <a:srgbClr val="FFFFFF"/>
        </a:solidFill>
        <a:effectLst/>
      </p:bgPr>
    </p:bg>
    <p:spTree>
      <p:nvGrpSpPr>
        <p:cNvPr id="1" name="Shape 413"/>
        <p:cNvGrpSpPr/>
        <p:nvPr/>
      </p:nvGrpSpPr>
      <p:grpSpPr>
        <a:xfrm>
          <a:off x="0" y="0"/>
          <a:ext cx="0" cy="0"/>
          <a:chOff x="0" y="0"/>
          <a:chExt cx="0" cy="0"/>
        </a:xfrm>
      </p:grpSpPr>
      <p:sp>
        <p:nvSpPr>
          <p:cNvPr id="414" name="Google Shape;414;p58"/>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15" name="Google Shape;415;p5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416" name="Google Shape;416;p58"/>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417" name="Google Shape;417;p58"/>
          <p:cNvSpPr/>
          <p:nvPr/>
        </p:nvSpPr>
        <p:spPr>
          <a:xfrm>
            <a:off x="4691075" y="1360800"/>
            <a:ext cx="4213800" cy="35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18" name="Google Shape;418;p58"/>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sp>
        <p:nvSpPr>
          <p:cNvPr id="419" name="Google Shape;419;p58"/>
          <p:cNvSpPr txBox="1">
            <a:spLocks noGrp="1"/>
          </p:cNvSpPr>
          <p:nvPr>
            <p:ph type="body" idx="3"/>
          </p:nvPr>
        </p:nvSpPr>
        <p:spPr>
          <a:xfrm>
            <a:off x="2394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pic>
        <p:nvPicPr>
          <p:cNvPr id="420" name="Google Shape;420;p58"/>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3 | Content – Large Headline Only">
  <p:cSld name="TITLE_2_1_1_1_1_1_1_1_1_1_1_1_1_1_1_1_1_1_1_1_1_1_1_1_2">
    <p:bg>
      <p:bgPr>
        <a:solidFill>
          <a:srgbClr val="FFFFFF"/>
        </a:solidFill>
        <a:effectLst/>
      </p:bgPr>
    </p:bg>
    <p:spTree>
      <p:nvGrpSpPr>
        <p:cNvPr id="1" name="Shape 421"/>
        <p:cNvGrpSpPr/>
        <p:nvPr/>
      </p:nvGrpSpPr>
      <p:grpSpPr>
        <a:xfrm>
          <a:off x="0" y="0"/>
          <a:ext cx="0" cy="0"/>
          <a:chOff x="0" y="0"/>
          <a:chExt cx="0" cy="0"/>
        </a:xfrm>
      </p:grpSpPr>
      <p:cxnSp>
        <p:nvCxnSpPr>
          <p:cNvPr id="422" name="Google Shape;422;p5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423" name="Google Shape;423;p59"/>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424" name="Google Shape;424;p59"/>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425" name="Google Shape;425;p59"/>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3 | Content – Headline Only">
  <p:cSld name="TITLE_2_1_1_1_1_1_1_1_1_1_1_1_1_1_1_1_1_1_1_1_1_1_1_1">
    <p:bg>
      <p:bgPr>
        <a:solidFill>
          <a:srgbClr val="FFFFFF"/>
        </a:solidFill>
        <a:effectLst/>
      </p:bgPr>
    </p:bg>
    <p:spTree>
      <p:nvGrpSpPr>
        <p:cNvPr id="1" name="Shape 426"/>
        <p:cNvGrpSpPr/>
        <p:nvPr/>
      </p:nvGrpSpPr>
      <p:grpSpPr>
        <a:xfrm>
          <a:off x="0" y="0"/>
          <a:ext cx="0" cy="0"/>
          <a:chOff x="0" y="0"/>
          <a:chExt cx="0" cy="0"/>
        </a:xfrm>
      </p:grpSpPr>
      <p:cxnSp>
        <p:nvCxnSpPr>
          <p:cNvPr id="427" name="Google Shape;427;p6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428" name="Google Shape;428;p60"/>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429" name="Google Shape;429;p6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430" name="Google Shape;430;p60"/>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3 | Content – Header Only">
  <p:cSld name="TITLE_2_1_1_1_1_1_1_1_1_1_1_1_1_1_1_1_1_1_1_1_1_1_1_1_1">
    <p:bg>
      <p:bgPr>
        <a:solidFill>
          <a:srgbClr val="FFFFFF"/>
        </a:solidFill>
        <a:effectLst/>
      </p:bgPr>
    </p:bg>
    <p:spTree>
      <p:nvGrpSpPr>
        <p:cNvPr id="1" name="Shape 431"/>
        <p:cNvGrpSpPr/>
        <p:nvPr/>
      </p:nvGrpSpPr>
      <p:grpSpPr>
        <a:xfrm>
          <a:off x="0" y="0"/>
          <a:ext cx="0" cy="0"/>
          <a:chOff x="0" y="0"/>
          <a:chExt cx="0" cy="0"/>
        </a:xfrm>
      </p:grpSpPr>
      <p:cxnSp>
        <p:nvCxnSpPr>
          <p:cNvPr id="432" name="Google Shape;432;p6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433" name="Google Shape;433;p61"/>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434" name="Google Shape;434;p61"/>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29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31" name="Google Shape;31;p7"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3 | Content – Large Stat">
  <p:cSld name="TITLE_2_1_1_1_1_1_1_1_1_1_1_1_1_1_1_1_1_1_1_1_1_1_1_1_1_1">
    <p:bg>
      <p:bgPr>
        <a:solidFill>
          <a:srgbClr val="FFFFFF"/>
        </a:solidFill>
        <a:effectLst/>
      </p:bgPr>
    </p:bg>
    <p:spTree>
      <p:nvGrpSpPr>
        <p:cNvPr id="1" name="Shape 435"/>
        <p:cNvGrpSpPr/>
        <p:nvPr/>
      </p:nvGrpSpPr>
      <p:grpSpPr>
        <a:xfrm>
          <a:off x="0" y="0"/>
          <a:ext cx="0" cy="0"/>
          <a:chOff x="0" y="0"/>
          <a:chExt cx="0" cy="0"/>
        </a:xfrm>
      </p:grpSpPr>
      <p:sp>
        <p:nvSpPr>
          <p:cNvPr id="436" name="Google Shape;436;p62"/>
          <p:cNvSpPr/>
          <p:nvPr/>
        </p:nvSpPr>
        <p:spPr>
          <a:xfrm>
            <a:off x="239375" y="1360800"/>
            <a:ext cx="8665500" cy="3545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2"/>
          <p:cNvSpPr txBox="1">
            <a:spLocks noGrp="1"/>
          </p:cNvSpPr>
          <p:nvPr>
            <p:ph type="body" idx="1"/>
          </p:nvPr>
        </p:nvSpPr>
        <p:spPr>
          <a:xfrm>
            <a:off x="874800" y="1756200"/>
            <a:ext cx="7396200" cy="1425600"/>
          </a:xfrm>
          <a:prstGeom prst="rect">
            <a:avLst/>
          </a:prstGeom>
        </p:spPr>
        <p:txBody>
          <a:bodyPr spcFirstLastPara="1" wrap="square" lIns="0" tIns="0" rIns="0" bIns="0" anchor="t" anchorCtr="0">
            <a:noAutofit/>
          </a:bodyPr>
          <a:lstStyle>
            <a:lvl1pPr marL="457200" lvl="0" indent="-895350" algn="ctr" rtl="0">
              <a:lnSpc>
                <a:spcPct val="100000"/>
              </a:lnSpc>
              <a:spcBef>
                <a:spcPts val="0"/>
              </a:spcBef>
              <a:spcAft>
                <a:spcPts val="0"/>
              </a:spcAft>
              <a:buSzPts val="10500"/>
              <a:buChar char="●"/>
              <a:defRPr sz="10500">
                <a:solidFill>
                  <a:schemeClr val="dk2"/>
                </a:solidFill>
              </a:defRPr>
            </a:lvl1pPr>
            <a:lvl2pPr marL="914400" lvl="1" indent="-958850" algn="ctr" rtl="0">
              <a:lnSpc>
                <a:spcPct val="100000"/>
              </a:lnSpc>
              <a:spcBef>
                <a:spcPts val="0"/>
              </a:spcBef>
              <a:spcAft>
                <a:spcPts val="0"/>
              </a:spcAft>
              <a:buSzPts val="11500"/>
              <a:buChar char="●"/>
              <a:defRPr sz="11500">
                <a:solidFill>
                  <a:schemeClr val="dk2"/>
                </a:solidFill>
              </a:defRPr>
            </a:lvl2pPr>
            <a:lvl3pPr marL="1371600" lvl="2" indent="-958850" algn="ctr" rtl="0">
              <a:lnSpc>
                <a:spcPct val="100000"/>
              </a:lnSpc>
              <a:spcBef>
                <a:spcPts val="0"/>
              </a:spcBef>
              <a:spcAft>
                <a:spcPts val="0"/>
              </a:spcAft>
              <a:buSzPts val="11500"/>
              <a:buChar char="●"/>
              <a:defRPr sz="11500">
                <a:solidFill>
                  <a:schemeClr val="dk2"/>
                </a:solidFill>
              </a:defRPr>
            </a:lvl3pPr>
            <a:lvl4pPr marL="1828800" lvl="3" indent="-958850" algn="ctr" rtl="0">
              <a:lnSpc>
                <a:spcPct val="100000"/>
              </a:lnSpc>
              <a:spcBef>
                <a:spcPts val="0"/>
              </a:spcBef>
              <a:spcAft>
                <a:spcPts val="0"/>
              </a:spcAft>
              <a:buSzPts val="11500"/>
              <a:buChar char="●"/>
              <a:defRPr sz="11500">
                <a:solidFill>
                  <a:schemeClr val="dk2"/>
                </a:solidFill>
              </a:defRPr>
            </a:lvl4pPr>
            <a:lvl5pPr marL="2286000" lvl="4" indent="-958850" algn="ctr" rtl="0">
              <a:lnSpc>
                <a:spcPct val="100000"/>
              </a:lnSpc>
              <a:spcBef>
                <a:spcPts val="0"/>
              </a:spcBef>
              <a:spcAft>
                <a:spcPts val="0"/>
              </a:spcAft>
              <a:buSzPts val="11500"/>
              <a:buChar char="●"/>
              <a:defRPr sz="11500">
                <a:solidFill>
                  <a:schemeClr val="dk2"/>
                </a:solidFill>
              </a:defRPr>
            </a:lvl5pPr>
            <a:lvl6pPr marL="2743200" lvl="5" indent="-958850" algn="ctr" rtl="0">
              <a:lnSpc>
                <a:spcPct val="100000"/>
              </a:lnSpc>
              <a:spcBef>
                <a:spcPts val="0"/>
              </a:spcBef>
              <a:spcAft>
                <a:spcPts val="0"/>
              </a:spcAft>
              <a:buSzPts val="11500"/>
              <a:buChar char="●"/>
              <a:defRPr sz="11500">
                <a:solidFill>
                  <a:schemeClr val="dk2"/>
                </a:solidFill>
              </a:defRPr>
            </a:lvl6pPr>
            <a:lvl7pPr marL="3200400" lvl="6" indent="-958850" algn="ctr" rtl="0">
              <a:lnSpc>
                <a:spcPct val="100000"/>
              </a:lnSpc>
              <a:spcBef>
                <a:spcPts val="0"/>
              </a:spcBef>
              <a:spcAft>
                <a:spcPts val="0"/>
              </a:spcAft>
              <a:buSzPts val="11500"/>
              <a:buChar char="●"/>
              <a:defRPr sz="11500">
                <a:solidFill>
                  <a:schemeClr val="dk2"/>
                </a:solidFill>
              </a:defRPr>
            </a:lvl7pPr>
            <a:lvl8pPr marL="3657600" lvl="7" indent="-958850" algn="ctr" rtl="0">
              <a:lnSpc>
                <a:spcPct val="100000"/>
              </a:lnSpc>
              <a:spcBef>
                <a:spcPts val="0"/>
              </a:spcBef>
              <a:spcAft>
                <a:spcPts val="0"/>
              </a:spcAft>
              <a:buSzPts val="11500"/>
              <a:buChar char="●"/>
              <a:defRPr sz="11500">
                <a:solidFill>
                  <a:schemeClr val="dk2"/>
                </a:solidFill>
              </a:defRPr>
            </a:lvl8pPr>
            <a:lvl9pPr marL="4114800" lvl="8" indent="-958850" algn="ctr" rtl="0">
              <a:lnSpc>
                <a:spcPct val="100000"/>
              </a:lnSpc>
              <a:spcBef>
                <a:spcPts val="0"/>
              </a:spcBef>
              <a:spcAft>
                <a:spcPts val="0"/>
              </a:spcAft>
              <a:buSzPts val="11500"/>
              <a:buChar char="●"/>
              <a:defRPr sz="11500">
                <a:solidFill>
                  <a:schemeClr val="dk2"/>
                </a:solidFill>
              </a:defRPr>
            </a:lvl9pPr>
          </a:lstStyle>
          <a:p>
            <a:endParaRPr/>
          </a:p>
        </p:txBody>
      </p:sp>
      <p:cxnSp>
        <p:nvCxnSpPr>
          <p:cNvPr id="438" name="Google Shape;438;p6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439" name="Google Shape;439;p62"/>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440" name="Google Shape;440;p62"/>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1" name="Google Shape;441;p62"/>
          <p:cNvSpPr txBox="1">
            <a:spLocks noGrp="1"/>
          </p:cNvSpPr>
          <p:nvPr>
            <p:ph type="body" idx="3"/>
          </p:nvPr>
        </p:nvSpPr>
        <p:spPr>
          <a:xfrm>
            <a:off x="2466000" y="3528600"/>
            <a:ext cx="4213800" cy="803400"/>
          </a:xfrm>
          <a:prstGeom prst="rect">
            <a:avLst/>
          </a:prstGeom>
        </p:spPr>
        <p:txBody>
          <a:bodyPr spcFirstLastPara="1" wrap="square" lIns="0" tIns="0" rIns="0" bIns="0" anchor="t" anchorCtr="0">
            <a:noAutofit/>
          </a:bodyPr>
          <a:lstStyle>
            <a:lvl1pPr marL="457200" lvl="0"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442" name="Google Shape;442;p62"/>
          <p:cNvSpPr txBox="1">
            <a:spLocks noGrp="1"/>
          </p:cNvSpPr>
          <p:nvPr>
            <p:ph type="body" idx="4"/>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pic>
        <p:nvPicPr>
          <p:cNvPr id="443" name="Google Shape;443;p62"/>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3 | Content – Text Only 1 Column">
  <p:cSld name="TITLE_2_1_1_1_1_1_1_1_1_1_1_1_1_1_1_1_1_1_1_1_1_1_1_1_1_1_1">
    <p:bg>
      <p:bgPr>
        <a:solidFill>
          <a:srgbClr val="FFFFFF"/>
        </a:solidFill>
        <a:effectLst/>
      </p:bgPr>
    </p:bg>
    <p:spTree>
      <p:nvGrpSpPr>
        <p:cNvPr id="1" name="Shape 444"/>
        <p:cNvGrpSpPr/>
        <p:nvPr/>
      </p:nvGrpSpPr>
      <p:grpSpPr>
        <a:xfrm>
          <a:off x="0" y="0"/>
          <a:ext cx="0" cy="0"/>
          <a:chOff x="0" y="0"/>
          <a:chExt cx="0" cy="0"/>
        </a:xfrm>
      </p:grpSpPr>
      <p:cxnSp>
        <p:nvCxnSpPr>
          <p:cNvPr id="445" name="Google Shape;445;p6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446" name="Google Shape;446;p63"/>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447" name="Google Shape;447;p63"/>
          <p:cNvSpPr txBox="1">
            <a:spLocks noGrp="1"/>
          </p:cNvSpPr>
          <p:nvPr>
            <p:ph type="body" idx="2"/>
          </p:nvPr>
        </p:nvSpPr>
        <p:spPr>
          <a:xfrm>
            <a:off x="239400" y="915600"/>
            <a:ext cx="8665500" cy="3990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lvl1pPr>
            <a:lvl2pPr marL="914400" lvl="1" indent="-349250" rtl="0">
              <a:lnSpc>
                <a:spcPct val="100000"/>
              </a:lnSpc>
              <a:spcBef>
                <a:spcPts val="0"/>
              </a:spcBef>
              <a:spcAft>
                <a:spcPts val="0"/>
              </a:spcAft>
              <a:buSzPts val="1900"/>
              <a:buChar char="●"/>
              <a:defRPr sz="1900"/>
            </a:lvl2pPr>
            <a:lvl3pPr marL="1371600" lvl="2" indent="-349250" rtl="0">
              <a:lnSpc>
                <a:spcPct val="100000"/>
              </a:lnSpc>
              <a:spcBef>
                <a:spcPts val="0"/>
              </a:spcBef>
              <a:spcAft>
                <a:spcPts val="0"/>
              </a:spcAft>
              <a:buSzPts val="1900"/>
              <a:buChar char="●"/>
              <a:defRPr sz="1900"/>
            </a:lvl3pPr>
            <a:lvl4pPr marL="1828800" lvl="3" indent="-349250" rtl="0">
              <a:lnSpc>
                <a:spcPct val="100000"/>
              </a:lnSpc>
              <a:spcBef>
                <a:spcPts val="0"/>
              </a:spcBef>
              <a:spcAft>
                <a:spcPts val="0"/>
              </a:spcAft>
              <a:buSzPts val="1900"/>
              <a:buChar char="●"/>
              <a:defRPr sz="1900"/>
            </a:lvl4pPr>
            <a:lvl5pPr marL="2286000" lvl="4" indent="-349250" rtl="0">
              <a:lnSpc>
                <a:spcPct val="100000"/>
              </a:lnSpc>
              <a:spcBef>
                <a:spcPts val="0"/>
              </a:spcBef>
              <a:spcAft>
                <a:spcPts val="0"/>
              </a:spcAft>
              <a:buSzPts val="1900"/>
              <a:buChar char="●"/>
              <a:defRPr sz="1900"/>
            </a:lvl5pPr>
            <a:lvl6pPr marL="2743200" lvl="5" indent="-349250" rtl="0">
              <a:lnSpc>
                <a:spcPct val="100000"/>
              </a:lnSpc>
              <a:spcBef>
                <a:spcPts val="0"/>
              </a:spcBef>
              <a:spcAft>
                <a:spcPts val="0"/>
              </a:spcAft>
              <a:buSzPts val="1900"/>
              <a:buChar char="●"/>
              <a:defRPr sz="1900"/>
            </a:lvl6pPr>
            <a:lvl7pPr marL="3200400" lvl="6" indent="-349250" rtl="0">
              <a:lnSpc>
                <a:spcPct val="100000"/>
              </a:lnSpc>
              <a:spcBef>
                <a:spcPts val="0"/>
              </a:spcBef>
              <a:spcAft>
                <a:spcPts val="0"/>
              </a:spcAft>
              <a:buSzPts val="1900"/>
              <a:buChar char="●"/>
              <a:defRPr sz="1900"/>
            </a:lvl7pPr>
            <a:lvl8pPr marL="3657600" lvl="7" indent="-349250" rtl="0">
              <a:lnSpc>
                <a:spcPct val="100000"/>
              </a:lnSpc>
              <a:spcBef>
                <a:spcPts val="0"/>
              </a:spcBef>
              <a:spcAft>
                <a:spcPts val="0"/>
              </a:spcAft>
              <a:buSzPts val="1900"/>
              <a:buChar char="●"/>
              <a:defRPr sz="1900"/>
            </a:lvl8pPr>
            <a:lvl9pPr marL="4114800" lvl="8" indent="-349250" rtl="0">
              <a:lnSpc>
                <a:spcPct val="100000"/>
              </a:lnSpc>
              <a:spcBef>
                <a:spcPts val="0"/>
              </a:spcBef>
              <a:spcAft>
                <a:spcPts val="0"/>
              </a:spcAft>
              <a:buSzPts val="1900"/>
              <a:buChar char="●"/>
              <a:defRPr sz="1900"/>
            </a:lvl9pPr>
          </a:lstStyle>
          <a:p>
            <a:endParaRPr/>
          </a:p>
        </p:txBody>
      </p:sp>
      <p:pic>
        <p:nvPicPr>
          <p:cNvPr id="448" name="Google Shape;448;p63"/>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3 | Content – Text Only 2 Column">
  <p:cSld name="TITLE_2_1_1_1_1_1_1_1_1_1_1_1_1_1_1_1_1_1_1_1_1_1_1_1_1_1_1_1">
    <p:bg>
      <p:bgPr>
        <a:solidFill>
          <a:srgbClr val="FFFFFF"/>
        </a:solidFill>
        <a:effectLst/>
      </p:bgPr>
    </p:bg>
    <p:spTree>
      <p:nvGrpSpPr>
        <p:cNvPr id="1" name="Shape 449"/>
        <p:cNvGrpSpPr/>
        <p:nvPr/>
      </p:nvGrpSpPr>
      <p:grpSpPr>
        <a:xfrm>
          <a:off x="0" y="0"/>
          <a:ext cx="0" cy="0"/>
          <a:chOff x="0" y="0"/>
          <a:chExt cx="0" cy="0"/>
        </a:xfrm>
      </p:grpSpPr>
      <p:cxnSp>
        <p:nvCxnSpPr>
          <p:cNvPr id="450" name="Google Shape;450;p6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451" name="Google Shape;451;p6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452" name="Google Shape;452;p64"/>
          <p:cNvSpPr txBox="1">
            <a:spLocks noGrp="1"/>
          </p:cNvSpPr>
          <p:nvPr>
            <p:ph type="body" idx="2"/>
          </p:nvPr>
        </p:nvSpPr>
        <p:spPr>
          <a:xfrm>
            <a:off x="239400" y="915600"/>
            <a:ext cx="4213800" cy="39903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453" name="Google Shape;453;p64"/>
          <p:cNvSpPr txBox="1">
            <a:spLocks noGrp="1"/>
          </p:cNvSpPr>
          <p:nvPr>
            <p:ph type="body" idx="3"/>
          </p:nvPr>
        </p:nvSpPr>
        <p:spPr>
          <a:xfrm>
            <a:off x="4690800" y="915600"/>
            <a:ext cx="4213800" cy="39903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900"/>
              </a:spcBef>
              <a:spcAft>
                <a:spcPts val="0"/>
              </a:spcAft>
              <a:buSzPts val="1500"/>
              <a:buChar char="●"/>
              <a:defRPr/>
            </a:lvl2pPr>
            <a:lvl3pPr marL="1371600" lvl="2" indent="-323850" rtl="0">
              <a:lnSpc>
                <a:spcPct val="100000"/>
              </a:lnSpc>
              <a:spcBef>
                <a:spcPts val="900"/>
              </a:spcBef>
              <a:spcAft>
                <a:spcPts val="0"/>
              </a:spcAft>
              <a:buSzPts val="1500"/>
              <a:buChar char="●"/>
              <a:defRPr/>
            </a:lvl3pPr>
            <a:lvl4pPr marL="1828800" lvl="3" indent="-323850" rtl="0">
              <a:lnSpc>
                <a:spcPct val="100000"/>
              </a:lnSpc>
              <a:spcBef>
                <a:spcPts val="900"/>
              </a:spcBef>
              <a:spcAft>
                <a:spcPts val="0"/>
              </a:spcAft>
              <a:buSzPts val="1500"/>
              <a:buChar char="●"/>
              <a:defRPr/>
            </a:lvl4pPr>
            <a:lvl5pPr marL="2286000" lvl="4" indent="-323850" rtl="0">
              <a:lnSpc>
                <a:spcPct val="100000"/>
              </a:lnSpc>
              <a:spcBef>
                <a:spcPts val="900"/>
              </a:spcBef>
              <a:spcAft>
                <a:spcPts val="0"/>
              </a:spcAft>
              <a:buSzPts val="1500"/>
              <a:buChar char="●"/>
              <a:defRPr/>
            </a:lvl5pPr>
            <a:lvl6pPr marL="2743200" lvl="5" indent="-323850" rtl="0">
              <a:lnSpc>
                <a:spcPct val="100000"/>
              </a:lnSpc>
              <a:spcBef>
                <a:spcPts val="900"/>
              </a:spcBef>
              <a:spcAft>
                <a:spcPts val="0"/>
              </a:spcAft>
              <a:buSzPts val="1500"/>
              <a:buChar char="●"/>
              <a:defRPr/>
            </a:lvl6pPr>
            <a:lvl7pPr marL="3200400" lvl="6" indent="-323850" rtl="0">
              <a:lnSpc>
                <a:spcPct val="100000"/>
              </a:lnSpc>
              <a:spcBef>
                <a:spcPts val="900"/>
              </a:spcBef>
              <a:spcAft>
                <a:spcPts val="0"/>
              </a:spcAft>
              <a:buSzPts val="1500"/>
              <a:buChar char="●"/>
              <a:defRPr/>
            </a:lvl7pPr>
            <a:lvl8pPr marL="3657600" lvl="7" indent="-323850" rtl="0">
              <a:lnSpc>
                <a:spcPct val="100000"/>
              </a:lnSpc>
              <a:spcBef>
                <a:spcPts val="900"/>
              </a:spcBef>
              <a:spcAft>
                <a:spcPts val="0"/>
              </a:spcAft>
              <a:buSzPts val="1500"/>
              <a:buChar char="●"/>
              <a:defRPr/>
            </a:lvl8pPr>
            <a:lvl9pPr marL="4114800" lvl="8" indent="-323850" rtl="0">
              <a:lnSpc>
                <a:spcPct val="100000"/>
              </a:lnSpc>
              <a:spcBef>
                <a:spcPts val="900"/>
              </a:spcBef>
              <a:spcAft>
                <a:spcPts val="900"/>
              </a:spcAft>
              <a:buSzPts val="1500"/>
              <a:buChar char="●"/>
              <a:defRPr/>
            </a:lvl9pPr>
          </a:lstStyle>
          <a:p>
            <a:endParaRPr/>
          </a:p>
        </p:txBody>
      </p:sp>
      <p:pic>
        <p:nvPicPr>
          <p:cNvPr id="454" name="Google Shape;454;p64"/>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4 | End - Back Cover White">
  <p:cSld name="TITLE_2_1_1_1_1_1_1_1_1_1_1_1_1_1_1_1_1_1_1_1_1_1_1_1_1_1_1_1_1_1">
    <p:bg>
      <p:bgPr>
        <a:solidFill>
          <a:srgbClr val="FFFFFF"/>
        </a:solidFill>
        <a:effectLst/>
      </p:bgPr>
    </p:bg>
    <p:spTree>
      <p:nvGrpSpPr>
        <p:cNvPr id="1" name="Shape 456"/>
        <p:cNvGrpSpPr/>
        <p:nvPr/>
      </p:nvGrpSpPr>
      <p:grpSpPr>
        <a:xfrm>
          <a:off x="0" y="0"/>
          <a:ext cx="0" cy="0"/>
          <a:chOff x="0" y="0"/>
          <a:chExt cx="0" cy="0"/>
        </a:xfrm>
      </p:grpSpPr>
      <p:cxnSp>
        <p:nvCxnSpPr>
          <p:cNvPr id="457" name="Google Shape;457;p66"/>
          <p:cNvCxnSpPr/>
          <p:nvPr/>
        </p:nvCxnSpPr>
        <p:spPr>
          <a:xfrm>
            <a:off x="239299" y="714400"/>
            <a:ext cx="8665500" cy="0"/>
          </a:xfrm>
          <a:prstGeom prst="straightConnector1">
            <a:avLst/>
          </a:prstGeom>
          <a:noFill/>
          <a:ln w="9525" cap="flat" cmpd="sng">
            <a:solidFill>
              <a:srgbClr val="222222"/>
            </a:solidFill>
            <a:prstDash val="solid"/>
            <a:miter lim="400000"/>
            <a:headEnd type="none" w="sm" len="sm"/>
            <a:tailEnd type="none" w="sm" len="sm"/>
          </a:ln>
        </p:spPr>
      </p:cxnSp>
      <p:sp>
        <p:nvSpPr>
          <p:cNvPr id="458" name="Google Shape;458;p66"/>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9" name="Google Shape;459;p66"/>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1100"/>
              <a:buNone/>
              <a:defRPr sz="1100" b="1"/>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460" name="Google Shape;460;p66"/>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461" name="Google Shape;461;p66"/>
          <p:cNvPicPr preferRelativeResize="0"/>
          <p:nvPr/>
        </p:nvPicPr>
        <p:blipFill rotWithShape="1">
          <a:blip r:embed="rId2">
            <a:alphaModFix/>
          </a:blip>
          <a:srcRect l="28678" t="23183"/>
          <a:stretch/>
        </p:blipFill>
        <p:spPr>
          <a:xfrm>
            <a:off x="2226601" y="951300"/>
            <a:ext cx="6918857" cy="4192203"/>
          </a:xfrm>
          <a:prstGeom prst="rect">
            <a:avLst/>
          </a:prstGeom>
          <a:noFill/>
          <a:ln>
            <a:noFill/>
          </a:ln>
        </p:spPr>
      </p:pic>
      <p:pic>
        <p:nvPicPr>
          <p:cNvPr id="462" name="Google Shape;462;p66"/>
          <p:cNvPicPr preferRelativeResize="0"/>
          <p:nvPr/>
        </p:nvPicPr>
        <p:blipFill rotWithShape="1">
          <a:blip r:embed="rId3">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4 | End - Back Cover Orange">
  <p:cSld name="TITLE_2_2">
    <p:bg>
      <p:bgPr>
        <a:solidFill>
          <a:schemeClr val="lt2"/>
        </a:solidFill>
        <a:effectLst/>
      </p:bgPr>
    </p:bg>
    <p:spTree>
      <p:nvGrpSpPr>
        <p:cNvPr id="1" name="Shape 463"/>
        <p:cNvGrpSpPr/>
        <p:nvPr/>
      </p:nvGrpSpPr>
      <p:grpSpPr>
        <a:xfrm>
          <a:off x="0" y="0"/>
          <a:ext cx="0" cy="0"/>
          <a:chOff x="0" y="0"/>
          <a:chExt cx="0" cy="0"/>
        </a:xfrm>
      </p:grpSpPr>
      <p:cxnSp>
        <p:nvCxnSpPr>
          <p:cNvPr id="464" name="Google Shape;464;p67"/>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465" name="Google Shape;465;p67"/>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6" name="Google Shape;466;p67"/>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sp>
        <p:nvSpPr>
          <p:cNvPr id="467" name="Google Shape;467;p67"/>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468" name="Google Shape;468;p67"/>
          <p:cNvPicPr preferRelativeResize="0"/>
          <p:nvPr/>
        </p:nvPicPr>
        <p:blipFill rotWithShape="1">
          <a:blip r:embed="rId2">
            <a:alphaModFix/>
          </a:blip>
          <a:srcRect l="28678" t="23159"/>
          <a:stretch/>
        </p:blipFill>
        <p:spPr>
          <a:xfrm>
            <a:off x="2226600" y="951300"/>
            <a:ext cx="6918857" cy="4192200"/>
          </a:xfrm>
          <a:prstGeom prst="rect">
            <a:avLst/>
          </a:prstGeom>
          <a:noFill/>
          <a:ln>
            <a:noFill/>
          </a:ln>
        </p:spPr>
      </p:pic>
      <p:pic>
        <p:nvPicPr>
          <p:cNvPr id="469" name="Google Shape;469;p67"/>
          <p:cNvPicPr preferRelativeResize="0"/>
          <p:nvPr/>
        </p:nvPicPr>
        <p:blipFill rotWithShape="1">
          <a:blip r:embed="rId3">
            <a:alphaModFix/>
          </a:blip>
          <a:srcRect t="19" b="29"/>
          <a:stretch/>
        </p:blipFill>
        <p:spPr>
          <a:xfrm>
            <a:off x="7855996" y="237170"/>
            <a:ext cx="1075696" cy="357191"/>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4 | End - Back Cover Blue">
  <p:cSld name="TITLE_2_1_2">
    <p:bg>
      <p:bgPr>
        <a:solidFill>
          <a:schemeClr val="accent1"/>
        </a:solidFill>
        <a:effectLst/>
      </p:bgPr>
    </p:bg>
    <p:spTree>
      <p:nvGrpSpPr>
        <p:cNvPr id="1" name="Shape 470"/>
        <p:cNvGrpSpPr/>
        <p:nvPr/>
      </p:nvGrpSpPr>
      <p:grpSpPr>
        <a:xfrm>
          <a:off x="0" y="0"/>
          <a:ext cx="0" cy="0"/>
          <a:chOff x="0" y="0"/>
          <a:chExt cx="0" cy="0"/>
        </a:xfrm>
      </p:grpSpPr>
      <p:cxnSp>
        <p:nvCxnSpPr>
          <p:cNvPr id="471" name="Google Shape;471;p68"/>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472" name="Google Shape;472;p68"/>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3" name="Google Shape;473;p68"/>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sp>
        <p:nvSpPr>
          <p:cNvPr id="474" name="Google Shape;474;p68"/>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475" name="Google Shape;475;p68"/>
          <p:cNvPicPr preferRelativeResize="0"/>
          <p:nvPr/>
        </p:nvPicPr>
        <p:blipFill rotWithShape="1">
          <a:blip r:embed="rId2">
            <a:alphaModFix/>
          </a:blip>
          <a:srcRect l="28678" t="23183"/>
          <a:stretch/>
        </p:blipFill>
        <p:spPr>
          <a:xfrm>
            <a:off x="2226601" y="951300"/>
            <a:ext cx="6918857" cy="4192203"/>
          </a:xfrm>
          <a:prstGeom prst="rect">
            <a:avLst/>
          </a:prstGeom>
          <a:noFill/>
          <a:ln>
            <a:noFill/>
          </a:ln>
        </p:spPr>
      </p:pic>
      <p:pic>
        <p:nvPicPr>
          <p:cNvPr id="476" name="Google Shape;476;p68"/>
          <p:cNvPicPr preferRelativeResize="0"/>
          <p:nvPr/>
        </p:nvPicPr>
        <p:blipFill rotWithShape="1">
          <a:blip r:embed="rId3">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5 | Appendix - Icon Grid (Transparent)">
  <p:cSld name="CUSTOM">
    <p:spTree>
      <p:nvGrpSpPr>
        <p:cNvPr id="1" name="Shape 477"/>
        <p:cNvGrpSpPr/>
        <p:nvPr/>
      </p:nvGrpSpPr>
      <p:grpSpPr>
        <a:xfrm>
          <a:off x="0" y="0"/>
          <a:ext cx="0" cy="0"/>
          <a:chOff x="0" y="0"/>
          <a:chExt cx="0" cy="0"/>
        </a:xfrm>
      </p:grpSpPr>
      <p:sp>
        <p:nvSpPr>
          <p:cNvPr id="478" name="Google Shape;478;p69"/>
          <p:cNvSpPr/>
          <p:nvPr/>
        </p:nvSpPr>
        <p:spPr>
          <a:xfrm>
            <a:off x="238125"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79" name="Google Shape;479;p69"/>
          <p:cNvSpPr/>
          <p:nvPr/>
        </p:nvSpPr>
        <p:spPr>
          <a:xfrm>
            <a:off x="238125"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80" name="Google Shape;480;p69"/>
          <p:cNvSpPr/>
          <p:nvPr/>
        </p:nvSpPr>
        <p:spPr>
          <a:xfrm>
            <a:off x="238125"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81" name="Google Shape;481;p69"/>
          <p:cNvSpPr/>
          <p:nvPr/>
        </p:nvSpPr>
        <p:spPr>
          <a:xfrm>
            <a:off x="238125"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82" name="Google Shape;482;p69"/>
          <p:cNvSpPr/>
          <p:nvPr/>
        </p:nvSpPr>
        <p:spPr>
          <a:xfrm>
            <a:off x="238125"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83" name="Google Shape;483;p69"/>
          <p:cNvSpPr/>
          <p:nvPr/>
        </p:nvSpPr>
        <p:spPr>
          <a:xfrm>
            <a:off x="833437"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84" name="Google Shape;484;p69"/>
          <p:cNvSpPr/>
          <p:nvPr/>
        </p:nvSpPr>
        <p:spPr>
          <a:xfrm>
            <a:off x="833437"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85" name="Google Shape;485;p69"/>
          <p:cNvSpPr/>
          <p:nvPr/>
        </p:nvSpPr>
        <p:spPr>
          <a:xfrm>
            <a:off x="833437"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86" name="Google Shape;486;p69"/>
          <p:cNvSpPr/>
          <p:nvPr/>
        </p:nvSpPr>
        <p:spPr>
          <a:xfrm>
            <a:off x="833437"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87" name="Google Shape;487;p69"/>
          <p:cNvSpPr/>
          <p:nvPr/>
        </p:nvSpPr>
        <p:spPr>
          <a:xfrm>
            <a:off x="833437"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88" name="Google Shape;488;p69"/>
          <p:cNvSpPr/>
          <p:nvPr/>
        </p:nvSpPr>
        <p:spPr>
          <a:xfrm>
            <a:off x="1428750"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89" name="Google Shape;489;p69"/>
          <p:cNvSpPr/>
          <p:nvPr/>
        </p:nvSpPr>
        <p:spPr>
          <a:xfrm>
            <a:off x="1428750"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90" name="Google Shape;490;p69"/>
          <p:cNvSpPr/>
          <p:nvPr/>
        </p:nvSpPr>
        <p:spPr>
          <a:xfrm>
            <a:off x="1428750"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91" name="Google Shape;491;p69"/>
          <p:cNvSpPr/>
          <p:nvPr/>
        </p:nvSpPr>
        <p:spPr>
          <a:xfrm>
            <a:off x="1428750"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92" name="Google Shape;492;p69"/>
          <p:cNvSpPr/>
          <p:nvPr/>
        </p:nvSpPr>
        <p:spPr>
          <a:xfrm>
            <a:off x="1428750"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93" name="Google Shape;493;p69"/>
          <p:cNvSpPr/>
          <p:nvPr/>
        </p:nvSpPr>
        <p:spPr>
          <a:xfrm>
            <a:off x="2024062"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94" name="Google Shape;494;p69"/>
          <p:cNvSpPr/>
          <p:nvPr/>
        </p:nvSpPr>
        <p:spPr>
          <a:xfrm>
            <a:off x="2024062"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95" name="Google Shape;495;p69"/>
          <p:cNvSpPr/>
          <p:nvPr/>
        </p:nvSpPr>
        <p:spPr>
          <a:xfrm>
            <a:off x="2024062"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96" name="Google Shape;496;p69"/>
          <p:cNvSpPr/>
          <p:nvPr/>
        </p:nvSpPr>
        <p:spPr>
          <a:xfrm>
            <a:off x="2024062"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97" name="Google Shape;497;p69"/>
          <p:cNvSpPr/>
          <p:nvPr/>
        </p:nvSpPr>
        <p:spPr>
          <a:xfrm>
            <a:off x="2024062"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98" name="Google Shape;498;p69"/>
          <p:cNvSpPr/>
          <p:nvPr/>
        </p:nvSpPr>
        <p:spPr>
          <a:xfrm>
            <a:off x="2614612"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99" name="Google Shape;499;p69"/>
          <p:cNvSpPr/>
          <p:nvPr/>
        </p:nvSpPr>
        <p:spPr>
          <a:xfrm>
            <a:off x="2614612"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00" name="Google Shape;500;p69"/>
          <p:cNvSpPr/>
          <p:nvPr/>
        </p:nvSpPr>
        <p:spPr>
          <a:xfrm>
            <a:off x="2614612"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01" name="Google Shape;501;p69"/>
          <p:cNvSpPr/>
          <p:nvPr/>
        </p:nvSpPr>
        <p:spPr>
          <a:xfrm>
            <a:off x="2614612"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02" name="Google Shape;502;p69"/>
          <p:cNvSpPr/>
          <p:nvPr/>
        </p:nvSpPr>
        <p:spPr>
          <a:xfrm>
            <a:off x="2614612"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03" name="Google Shape;503;p69"/>
          <p:cNvSpPr/>
          <p:nvPr/>
        </p:nvSpPr>
        <p:spPr>
          <a:xfrm>
            <a:off x="3209925"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04" name="Google Shape;504;p69"/>
          <p:cNvSpPr/>
          <p:nvPr/>
        </p:nvSpPr>
        <p:spPr>
          <a:xfrm>
            <a:off x="3209925"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05" name="Google Shape;505;p69"/>
          <p:cNvSpPr/>
          <p:nvPr/>
        </p:nvSpPr>
        <p:spPr>
          <a:xfrm>
            <a:off x="3209925"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06" name="Google Shape;506;p69"/>
          <p:cNvSpPr/>
          <p:nvPr/>
        </p:nvSpPr>
        <p:spPr>
          <a:xfrm>
            <a:off x="3209925"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07" name="Google Shape;507;p69"/>
          <p:cNvSpPr/>
          <p:nvPr/>
        </p:nvSpPr>
        <p:spPr>
          <a:xfrm>
            <a:off x="3209925"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08" name="Google Shape;508;p69"/>
          <p:cNvSpPr/>
          <p:nvPr/>
        </p:nvSpPr>
        <p:spPr>
          <a:xfrm>
            <a:off x="3805237"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09" name="Google Shape;509;p69"/>
          <p:cNvSpPr/>
          <p:nvPr/>
        </p:nvSpPr>
        <p:spPr>
          <a:xfrm>
            <a:off x="3805237"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10" name="Google Shape;510;p69"/>
          <p:cNvSpPr/>
          <p:nvPr/>
        </p:nvSpPr>
        <p:spPr>
          <a:xfrm>
            <a:off x="3805237"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11" name="Google Shape;511;p69"/>
          <p:cNvSpPr/>
          <p:nvPr/>
        </p:nvSpPr>
        <p:spPr>
          <a:xfrm>
            <a:off x="3805237"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12" name="Google Shape;512;p69"/>
          <p:cNvSpPr/>
          <p:nvPr/>
        </p:nvSpPr>
        <p:spPr>
          <a:xfrm>
            <a:off x="3805237"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13" name="Google Shape;513;p69"/>
          <p:cNvSpPr/>
          <p:nvPr/>
        </p:nvSpPr>
        <p:spPr>
          <a:xfrm>
            <a:off x="4400550"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14" name="Google Shape;514;p69"/>
          <p:cNvSpPr/>
          <p:nvPr/>
        </p:nvSpPr>
        <p:spPr>
          <a:xfrm>
            <a:off x="4400550"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15" name="Google Shape;515;p69"/>
          <p:cNvSpPr/>
          <p:nvPr/>
        </p:nvSpPr>
        <p:spPr>
          <a:xfrm>
            <a:off x="4400550"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16" name="Google Shape;516;p69"/>
          <p:cNvSpPr/>
          <p:nvPr/>
        </p:nvSpPr>
        <p:spPr>
          <a:xfrm>
            <a:off x="4400550"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17" name="Google Shape;517;p69"/>
          <p:cNvSpPr/>
          <p:nvPr/>
        </p:nvSpPr>
        <p:spPr>
          <a:xfrm>
            <a:off x="4400550"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18" name="Google Shape;518;p69"/>
          <p:cNvSpPr/>
          <p:nvPr/>
        </p:nvSpPr>
        <p:spPr>
          <a:xfrm>
            <a:off x="4995862"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19" name="Google Shape;519;p69"/>
          <p:cNvSpPr/>
          <p:nvPr/>
        </p:nvSpPr>
        <p:spPr>
          <a:xfrm>
            <a:off x="4995862"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20" name="Google Shape;520;p69"/>
          <p:cNvSpPr/>
          <p:nvPr/>
        </p:nvSpPr>
        <p:spPr>
          <a:xfrm>
            <a:off x="4995862"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21" name="Google Shape;521;p69"/>
          <p:cNvSpPr/>
          <p:nvPr/>
        </p:nvSpPr>
        <p:spPr>
          <a:xfrm>
            <a:off x="4995862"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22" name="Google Shape;522;p69"/>
          <p:cNvSpPr/>
          <p:nvPr/>
        </p:nvSpPr>
        <p:spPr>
          <a:xfrm>
            <a:off x="4995862"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23" name="Google Shape;523;p69"/>
          <p:cNvSpPr/>
          <p:nvPr/>
        </p:nvSpPr>
        <p:spPr>
          <a:xfrm>
            <a:off x="5591174"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24" name="Google Shape;524;p69"/>
          <p:cNvSpPr/>
          <p:nvPr/>
        </p:nvSpPr>
        <p:spPr>
          <a:xfrm>
            <a:off x="5591174"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25" name="Google Shape;525;p69"/>
          <p:cNvSpPr/>
          <p:nvPr/>
        </p:nvSpPr>
        <p:spPr>
          <a:xfrm>
            <a:off x="5591174"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26" name="Google Shape;526;p69"/>
          <p:cNvSpPr/>
          <p:nvPr/>
        </p:nvSpPr>
        <p:spPr>
          <a:xfrm>
            <a:off x="5591174"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27" name="Google Shape;527;p69"/>
          <p:cNvSpPr/>
          <p:nvPr/>
        </p:nvSpPr>
        <p:spPr>
          <a:xfrm>
            <a:off x="5591174"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28" name="Google Shape;528;p69"/>
          <p:cNvSpPr/>
          <p:nvPr/>
        </p:nvSpPr>
        <p:spPr>
          <a:xfrm>
            <a:off x="6186488"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29" name="Google Shape;529;p69"/>
          <p:cNvSpPr/>
          <p:nvPr/>
        </p:nvSpPr>
        <p:spPr>
          <a:xfrm>
            <a:off x="6186488"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30" name="Google Shape;530;p69"/>
          <p:cNvSpPr/>
          <p:nvPr/>
        </p:nvSpPr>
        <p:spPr>
          <a:xfrm>
            <a:off x="6186488"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31" name="Google Shape;531;p69"/>
          <p:cNvSpPr/>
          <p:nvPr/>
        </p:nvSpPr>
        <p:spPr>
          <a:xfrm>
            <a:off x="6186488"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32" name="Google Shape;532;p69"/>
          <p:cNvSpPr/>
          <p:nvPr/>
        </p:nvSpPr>
        <p:spPr>
          <a:xfrm>
            <a:off x="6186488"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33" name="Google Shape;533;p69"/>
          <p:cNvSpPr/>
          <p:nvPr/>
        </p:nvSpPr>
        <p:spPr>
          <a:xfrm>
            <a:off x="6777038"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34" name="Google Shape;534;p69"/>
          <p:cNvSpPr/>
          <p:nvPr/>
        </p:nvSpPr>
        <p:spPr>
          <a:xfrm>
            <a:off x="6777038"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35" name="Google Shape;535;p69"/>
          <p:cNvSpPr/>
          <p:nvPr/>
        </p:nvSpPr>
        <p:spPr>
          <a:xfrm>
            <a:off x="6777038"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36" name="Google Shape;536;p69"/>
          <p:cNvSpPr/>
          <p:nvPr/>
        </p:nvSpPr>
        <p:spPr>
          <a:xfrm>
            <a:off x="6777038"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37" name="Google Shape;537;p69"/>
          <p:cNvSpPr/>
          <p:nvPr/>
        </p:nvSpPr>
        <p:spPr>
          <a:xfrm>
            <a:off x="6777038"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38" name="Google Shape;538;p69"/>
          <p:cNvSpPr/>
          <p:nvPr/>
        </p:nvSpPr>
        <p:spPr>
          <a:xfrm>
            <a:off x="7372350"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39" name="Google Shape;539;p69"/>
          <p:cNvSpPr/>
          <p:nvPr/>
        </p:nvSpPr>
        <p:spPr>
          <a:xfrm>
            <a:off x="7372350"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40" name="Google Shape;540;p69"/>
          <p:cNvSpPr/>
          <p:nvPr/>
        </p:nvSpPr>
        <p:spPr>
          <a:xfrm>
            <a:off x="7372350"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41" name="Google Shape;541;p69"/>
          <p:cNvSpPr/>
          <p:nvPr/>
        </p:nvSpPr>
        <p:spPr>
          <a:xfrm>
            <a:off x="7372350"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42" name="Google Shape;542;p69"/>
          <p:cNvSpPr/>
          <p:nvPr/>
        </p:nvSpPr>
        <p:spPr>
          <a:xfrm>
            <a:off x="7372350"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43" name="Google Shape;543;p69"/>
          <p:cNvSpPr/>
          <p:nvPr/>
        </p:nvSpPr>
        <p:spPr>
          <a:xfrm>
            <a:off x="7967663"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44" name="Google Shape;544;p69"/>
          <p:cNvSpPr/>
          <p:nvPr/>
        </p:nvSpPr>
        <p:spPr>
          <a:xfrm>
            <a:off x="7967663"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45" name="Google Shape;545;p69"/>
          <p:cNvSpPr/>
          <p:nvPr/>
        </p:nvSpPr>
        <p:spPr>
          <a:xfrm>
            <a:off x="7967663"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46" name="Google Shape;546;p69"/>
          <p:cNvSpPr/>
          <p:nvPr/>
        </p:nvSpPr>
        <p:spPr>
          <a:xfrm>
            <a:off x="7967663"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47" name="Google Shape;547;p69"/>
          <p:cNvSpPr/>
          <p:nvPr/>
        </p:nvSpPr>
        <p:spPr>
          <a:xfrm>
            <a:off x="7967663"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48" name="Google Shape;548;p69"/>
          <p:cNvSpPr/>
          <p:nvPr/>
        </p:nvSpPr>
        <p:spPr>
          <a:xfrm>
            <a:off x="8562975"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49" name="Google Shape;549;p69"/>
          <p:cNvSpPr/>
          <p:nvPr/>
        </p:nvSpPr>
        <p:spPr>
          <a:xfrm>
            <a:off x="8562975"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50" name="Google Shape;550;p69"/>
          <p:cNvSpPr/>
          <p:nvPr/>
        </p:nvSpPr>
        <p:spPr>
          <a:xfrm>
            <a:off x="8562975"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51" name="Google Shape;551;p69"/>
          <p:cNvSpPr/>
          <p:nvPr/>
        </p:nvSpPr>
        <p:spPr>
          <a:xfrm>
            <a:off x="8562975"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52" name="Google Shape;552;p69"/>
          <p:cNvSpPr/>
          <p:nvPr/>
        </p:nvSpPr>
        <p:spPr>
          <a:xfrm>
            <a:off x="8562975"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cxnSp>
        <p:nvCxnSpPr>
          <p:cNvPr id="553" name="Google Shape;553;p6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554" name="Google Shape;554;p69"/>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555" name="Google Shape;555;p69"/>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1">
  <p:cSld name="1_Title Only">
    <p:spTree>
      <p:nvGrpSpPr>
        <p:cNvPr id="1" name="Shape 556"/>
        <p:cNvGrpSpPr/>
        <p:nvPr/>
      </p:nvGrpSpPr>
      <p:grpSpPr>
        <a:xfrm>
          <a:off x="0" y="0"/>
          <a:ext cx="0" cy="0"/>
          <a:chOff x="0" y="0"/>
          <a:chExt cx="0" cy="0"/>
        </a:xfrm>
      </p:grpSpPr>
      <p:sp>
        <p:nvSpPr>
          <p:cNvPr id="557" name="Google Shape;557;p70"/>
          <p:cNvSpPr txBox="1">
            <a:spLocks noGrp="1"/>
          </p:cNvSpPr>
          <p:nvPr>
            <p:ph type="title"/>
          </p:nvPr>
        </p:nvSpPr>
        <p:spPr>
          <a:xfrm>
            <a:off x="495300" y="476250"/>
            <a:ext cx="8266200" cy="587100"/>
          </a:xfrm>
          <a:prstGeom prst="rect">
            <a:avLst/>
          </a:prstGeom>
          <a:noFill/>
          <a:ln>
            <a:noFill/>
          </a:ln>
        </p:spPr>
        <p:txBody>
          <a:bodyPr spcFirstLastPara="1" wrap="square" lIns="91425" tIns="91425" rIns="91425" bIns="91425" anchor="ctr" anchorCtr="0">
            <a:noAutofit/>
          </a:bodyPr>
          <a:lstStyle>
            <a:lvl1pPr marR="0" lvl="0"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1pPr>
            <a:lvl2pPr marR="0" lvl="1"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2pPr>
            <a:lvl3pPr marR="0" lvl="2"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3pPr>
            <a:lvl4pPr marR="0" lvl="3"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4pPr>
            <a:lvl5pPr marR="0" lvl="4"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5pPr>
            <a:lvl6pPr marR="0" lvl="5"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6pPr>
            <a:lvl7pPr marR="0" lvl="6"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7pPr>
            <a:lvl8pPr marR="0" lvl="7"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8pPr>
            <a:lvl9pPr marR="0" lvl="8"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k without logo 1">
  <p:cSld name="Blank without logo">
    <p:spTree>
      <p:nvGrpSpPr>
        <p:cNvPr id="1" name="Shape 558"/>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3 | Content – Text &amp; Media, Large 1">
  <p:cSld name="TITLE_2_1_1_1_1_1_1_1_1_1_1_1_1_1_1_1_1_1_1_1_2">
    <p:bg>
      <p:bgPr>
        <a:solidFill>
          <a:srgbClr val="FFFFFF"/>
        </a:solidFill>
        <a:effectLst/>
      </p:bgPr>
    </p:bg>
    <p:spTree>
      <p:nvGrpSpPr>
        <p:cNvPr id="1" name="Shape 559"/>
        <p:cNvGrpSpPr/>
        <p:nvPr/>
      </p:nvGrpSpPr>
      <p:grpSpPr>
        <a:xfrm>
          <a:off x="0" y="0"/>
          <a:ext cx="0" cy="0"/>
          <a:chOff x="0" y="0"/>
          <a:chExt cx="0" cy="0"/>
        </a:xfrm>
      </p:grpSpPr>
      <p:sp>
        <p:nvSpPr>
          <p:cNvPr id="560" name="Google Shape;560;p72"/>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561" name="Google Shape;561;p7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562" name="Google Shape;562;p72"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563" name="Google Shape;563;p72"/>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564" name="Google Shape;564;p72"/>
          <p:cNvSpPr txBox="1">
            <a:spLocks noGrp="1"/>
          </p:cNvSpPr>
          <p:nvPr>
            <p:ph type="body" idx="2"/>
          </p:nvPr>
        </p:nvSpPr>
        <p:spPr>
          <a:xfrm>
            <a:off x="238300" y="1360800"/>
            <a:ext cx="1989600" cy="35451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with right sidebar - violet blue">
  <p:cSld name="TITLE_ONLY_1_1_1_1">
    <p:spTree>
      <p:nvGrpSpPr>
        <p:cNvPr id="1" name="Shape 32"/>
        <p:cNvGrpSpPr/>
        <p:nvPr/>
      </p:nvGrpSpPr>
      <p:grpSpPr>
        <a:xfrm>
          <a:off x="0" y="0"/>
          <a:ext cx="0" cy="0"/>
          <a:chOff x="0" y="0"/>
          <a:chExt cx="0" cy="0"/>
        </a:xfrm>
      </p:grpSpPr>
      <p:pic>
        <p:nvPicPr>
          <p:cNvPr id="33" name="Google Shape;33;p8"/>
          <p:cNvPicPr preferRelativeResize="0"/>
          <p:nvPr/>
        </p:nvPicPr>
        <p:blipFill>
          <a:blip r:embed="rId2">
            <a:alphaModFix/>
          </a:blip>
          <a:stretch>
            <a:fillRect/>
          </a:stretch>
        </p:blipFill>
        <p:spPr>
          <a:xfrm>
            <a:off x="6521954" y="0"/>
            <a:ext cx="2622042" cy="5143500"/>
          </a:xfrm>
          <a:prstGeom prst="rect">
            <a:avLst/>
          </a:prstGeom>
          <a:noFill/>
          <a:ln>
            <a:noFill/>
          </a:ln>
        </p:spPr>
      </p:pic>
      <p:pic>
        <p:nvPicPr>
          <p:cNvPr id="34" name="Google Shape;34;p8" descr="cf-logo-v-cmyk-slide.png"/>
          <p:cNvPicPr preferRelativeResize="0"/>
          <p:nvPr/>
        </p:nvPicPr>
        <p:blipFill>
          <a:blip r:embed="rId3">
            <a:alphaModFix/>
          </a:blip>
          <a:stretch>
            <a:fillRect/>
          </a:stretch>
        </p:blipFill>
        <p:spPr>
          <a:xfrm>
            <a:off x="545550" y="4619224"/>
            <a:ext cx="922081" cy="306128"/>
          </a:xfrm>
          <a:prstGeom prst="rect">
            <a:avLst/>
          </a:prstGeom>
          <a:noFill/>
          <a:ln>
            <a:noFill/>
          </a:ln>
        </p:spPr>
      </p:pic>
      <p:sp>
        <p:nvSpPr>
          <p:cNvPr id="35" name="Google Shape;35;p8"/>
          <p:cNvSpPr txBox="1">
            <a:spLocks noGrp="1"/>
          </p:cNvSpPr>
          <p:nvPr>
            <p:ph type="title"/>
          </p:nvPr>
        </p:nvSpPr>
        <p:spPr>
          <a:xfrm>
            <a:off x="457200" y="205975"/>
            <a:ext cx="57531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29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6" name="Google Shape;36;p8"/>
          <p:cNvSpPr txBox="1">
            <a:spLocks noGrp="1"/>
          </p:cNvSpPr>
          <p:nvPr>
            <p:ph type="body" idx="1"/>
          </p:nvPr>
        </p:nvSpPr>
        <p:spPr>
          <a:xfrm>
            <a:off x="457200" y="1200150"/>
            <a:ext cx="5829300" cy="33585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404041"/>
              </a:buClr>
              <a:buSzPts val="3000"/>
              <a:buChar char="●"/>
              <a:defRPr>
                <a:solidFill>
                  <a:srgbClr val="404041"/>
                </a:solidFill>
              </a:defRPr>
            </a:lvl1pPr>
            <a:lvl2pPr marL="914400" lvl="1" indent="-381000" rtl="0">
              <a:spcBef>
                <a:spcPts val="0"/>
              </a:spcBef>
              <a:spcAft>
                <a:spcPts val="0"/>
              </a:spcAft>
              <a:buClr>
                <a:srgbClr val="404041"/>
              </a:buClr>
              <a:buSzPts val="2400"/>
              <a:buChar char="○"/>
              <a:defRPr>
                <a:solidFill>
                  <a:srgbClr val="404041"/>
                </a:solidFill>
              </a:defRPr>
            </a:lvl2pPr>
            <a:lvl3pPr marL="1371600" lvl="2" indent="-381000" rtl="0">
              <a:spcBef>
                <a:spcPts val="0"/>
              </a:spcBef>
              <a:spcAft>
                <a:spcPts val="0"/>
              </a:spcAft>
              <a:buClr>
                <a:srgbClr val="404041"/>
              </a:buClr>
              <a:buSzPts val="2400"/>
              <a:buChar char="■"/>
              <a:defRPr>
                <a:solidFill>
                  <a:srgbClr val="404041"/>
                </a:solidFill>
              </a:defRPr>
            </a:lvl3pPr>
            <a:lvl4pPr marL="1828800" lvl="3" indent="-342900" rtl="0">
              <a:spcBef>
                <a:spcPts val="0"/>
              </a:spcBef>
              <a:spcAft>
                <a:spcPts val="0"/>
              </a:spcAft>
              <a:buClr>
                <a:srgbClr val="404041"/>
              </a:buClr>
              <a:buSzPts val="1800"/>
              <a:buChar char="●"/>
              <a:defRPr>
                <a:solidFill>
                  <a:srgbClr val="404041"/>
                </a:solidFill>
              </a:defRPr>
            </a:lvl4pPr>
            <a:lvl5pPr marL="2286000" lvl="4" indent="-342900" rtl="0">
              <a:spcBef>
                <a:spcPts val="0"/>
              </a:spcBef>
              <a:spcAft>
                <a:spcPts val="0"/>
              </a:spcAft>
              <a:buClr>
                <a:srgbClr val="404041"/>
              </a:buClr>
              <a:buSzPts val="1800"/>
              <a:buChar char="○"/>
              <a:defRPr>
                <a:solidFill>
                  <a:srgbClr val="404041"/>
                </a:solidFill>
              </a:defRPr>
            </a:lvl5pPr>
            <a:lvl6pPr marL="2743200" lvl="5" indent="-342900" rtl="0">
              <a:spcBef>
                <a:spcPts val="0"/>
              </a:spcBef>
              <a:spcAft>
                <a:spcPts val="0"/>
              </a:spcAft>
              <a:buClr>
                <a:srgbClr val="404041"/>
              </a:buClr>
              <a:buSzPts val="1800"/>
              <a:buChar char="■"/>
              <a:defRPr>
                <a:solidFill>
                  <a:srgbClr val="404041"/>
                </a:solidFill>
              </a:defRPr>
            </a:lvl6pPr>
            <a:lvl7pPr marL="3200400" lvl="6" indent="-342900" rtl="0">
              <a:spcBef>
                <a:spcPts val="0"/>
              </a:spcBef>
              <a:spcAft>
                <a:spcPts val="0"/>
              </a:spcAft>
              <a:buClr>
                <a:srgbClr val="404041"/>
              </a:buClr>
              <a:buSzPts val="1800"/>
              <a:buChar char="●"/>
              <a:defRPr>
                <a:solidFill>
                  <a:srgbClr val="404041"/>
                </a:solidFill>
              </a:defRPr>
            </a:lvl7pPr>
            <a:lvl8pPr marL="3657600" lvl="7" indent="-342900" rtl="0">
              <a:spcBef>
                <a:spcPts val="0"/>
              </a:spcBef>
              <a:spcAft>
                <a:spcPts val="0"/>
              </a:spcAft>
              <a:buClr>
                <a:srgbClr val="404041"/>
              </a:buClr>
              <a:buSzPts val="1800"/>
              <a:buChar char="○"/>
              <a:defRPr>
                <a:solidFill>
                  <a:srgbClr val="404041"/>
                </a:solidFill>
              </a:defRPr>
            </a:lvl8pPr>
            <a:lvl9pPr marL="4114800" lvl="8" indent="-342900" rtl="0">
              <a:spcBef>
                <a:spcPts val="0"/>
              </a:spcBef>
              <a:spcAft>
                <a:spcPts val="0"/>
              </a:spcAft>
              <a:buClr>
                <a:srgbClr val="404041"/>
              </a:buClr>
              <a:buSzPts val="1800"/>
              <a:buChar char="■"/>
              <a:defRPr>
                <a:solidFill>
                  <a:srgbClr val="404041"/>
                </a:solidFill>
              </a:defRPr>
            </a:lvl9pPr>
          </a:lstStyle>
          <a:p>
            <a:endParaRPr/>
          </a:p>
        </p:txBody>
      </p:sp>
      <p:sp>
        <p:nvSpPr>
          <p:cNvPr id="37" name="Google Shape;37;p8"/>
          <p:cNvSpPr txBox="1">
            <a:spLocks noGrp="1"/>
          </p:cNvSpPr>
          <p:nvPr>
            <p:ph type="title" idx="2"/>
          </p:nvPr>
        </p:nvSpPr>
        <p:spPr>
          <a:xfrm>
            <a:off x="6961929" y="421092"/>
            <a:ext cx="1945200" cy="29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2pPr>
            <a:lvl3pPr lvl="2"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3pPr>
            <a:lvl4pPr lvl="3"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4pPr>
            <a:lvl5pPr lvl="4"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5pPr>
            <a:lvl6pPr lvl="5"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6pPr>
            <a:lvl7pPr lvl="6"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7pPr>
            <a:lvl8pPr lvl="7"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8pPr>
            <a:lvl9pPr lvl="8"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3 | Content – Headline &amp; Graph 1">
  <p:cSld name="TITLE_2_1_1_1_1_1_1_1_1_1_1_1_1_1_1_1_1_1_1_1_1_2">
    <p:bg>
      <p:bgPr>
        <a:solidFill>
          <a:srgbClr val="FFFFFF"/>
        </a:solidFill>
        <a:effectLst/>
      </p:bgPr>
    </p:bg>
    <p:spTree>
      <p:nvGrpSpPr>
        <p:cNvPr id="1" name="Shape 565"/>
        <p:cNvGrpSpPr/>
        <p:nvPr/>
      </p:nvGrpSpPr>
      <p:grpSpPr>
        <a:xfrm>
          <a:off x="0" y="0"/>
          <a:ext cx="0" cy="0"/>
          <a:chOff x="0" y="0"/>
          <a:chExt cx="0" cy="0"/>
        </a:xfrm>
      </p:grpSpPr>
      <p:sp>
        <p:nvSpPr>
          <p:cNvPr id="566" name="Google Shape;566;p73"/>
          <p:cNvSpPr txBox="1">
            <a:spLocks noGrp="1"/>
          </p:cNvSpPr>
          <p:nvPr>
            <p:ph type="title"/>
          </p:nvPr>
        </p:nvSpPr>
        <p:spPr>
          <a:xfrm>
            <a:off x="239300" y="858900"/>
            <a:ext cx="64404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567" name="Google Shape;567;p7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568" name="Google Shape;568;p73"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569" name="Google Shape;569;p73"/>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570" name="Google Shape;570;p73"/>
          <p:cNvSpPr/>
          <p:nvPr/>
        </p:nvSpPr>
        <p:spPr>
          <a:xfrm>
            <a:off x="239375" y="1360800"/>
            <a:ext cx="8665500" cy="3545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73"/>
          <p:cNvSpPr txBox="1">
            <a:spLocks noGrp="1"/>
          </p:cNvSpPr>
          <p:nvPr>
            <p:ph type="body" idx="2"/>
          </p:nvPr>
        </p:nvSpPr>
        <p:spPr>
          <a:xfrm>
            <a:off x="6917400" y="858900"/>
            <a:ext cx="1987500" cy="357300"/>
          </a:xfrm>
          <a:prstGeom prst="rect">
            <a:avLst/>
          </a:prstGeom>
          <a:noFill/>
          <a:ln>
            <a:noFill/>
          </a:ln>
        </p:spPr>
        <p:txBody>
          <a:bodyPr spcFirstLastPara="1" wrap="square" lIns="0" tIns="0" rIns="0" bIns="0" anchor="t" anchorCtr="0">
            <a:noAutofit/>
          </a:bodyPr>
          <a:lstStyle>
            <a:lvl1pPr marL="457200" lvl="0" indent="-266700" algn="l" rtl="0">
              <a:lnSpc>
                <a:spcPct val="100000"/>
              </a:lnSpc>
              <a:spcBef>
                <a:spcPts val="0"/>
              </a:spcBef>
              <a:spcAft>
                <a:spcPts val="0"/>
              </a:spcAft>
              <a:buSzPts val="600"/>
              <a:buFont typeface="Inter"/>
              <a:buChar char="●"/>
              <a:defRPr sz="600">
                <a:latin typeface="Inter"/>
                <a:ea typeface="Inter"/>
                <a:cs typeface="Inter"/>
                <a:sym typeface="Inter"/>
              </a:defRPr>
            </a:lvl1pPr>
            <a:lvl2pPr marL="914400" lvl="1" indent="-266700" algn="l" rtl="0">
              <a:lnSpc>
                <a:spcPct val="100000"/>
              </a:lnSpc>
              <a:spcBef>
                <a:spcPts val="0"/>
              </a:spcBef>
              <a:spcAft>
                <a:spcPts val="0"/>
              </a:spcAft>
              <a:buSzPts val="600"/>
              <a:buFont typeface="Inter"/>
              <a:buChar char="●"/>
              <a:defRPr sz="600">
                <a:latin typeface="Inter"/>
                <a:ea typeface="Inter"/>
                <a:cs typeface="Inter"/>
                <a:sym typeface="Inter"/>
              </a:defRPr>
            </a:lvl2pPr>
            <a:lvl3pPr marL="1371600" lvl="2" indent="-266700" algn="l" rtl="0">
              <a:lnSpc>
                <a:spcPct val="100000"/>
              </a:lnSpc>
              <a:spcBef>
                <a:spcPts val="0"/>
              </a:spcBef>
              <a:spcAft>
                <a:spcPts val="0"/>
              </a:spcAft>
              <a:buSzPts val="600"/>
              <a:buFont typeface="Inter"/>
              <a:buChar char="●"/>
              <a:defRPr sz="600">
                <a:latin typeface="Inter"/>
                <a:ea typeface="Inter"/>
                <a:cs typeface="Inter"/>
                <a:sym typeface="Inter"/>
              </a:defRPr>
            </a:lvl3pPr>
            <a:lvl4pPr marL="1828800" lvl="3" indent="-266700" algn="l" rtl="0">
              <a:lnSpc>
                <a:spcPct val="100000"/>
              </a:lnSpc>
              <a:spcBef>
                <a:spcPts val="0"/>
              </a:spcBef>
              <a:spcAft>
                <a:spcPts val="0"/>
              </a:spcAft>
              <a:buSzPts val="600"/>
              <a:buFont typeface="Inter"/>
              <a:buChar char="●"/>
              <a:defRPr sz="600">
                <a:latin typeface="Inter"/>
                <a:ea typeface="Inter"/>
                <a:cs typeface="Inter"/>
                <a:sym typeface="Inter"/>
              </a:defRPr>
            </a:lvl4pPr>
            <a:lvl5pPr marL="2286000" lvl="4" indent="-266700" algn="l" rtl="0">
              <a:lnSpc>
                <a:spcPct val="100000"/>
              </a:lnSpc>
              <a:spcBef>
                <a:spcPts val="0"/>
              </a:spcBef>
              <a:spcAft>
                <a:spcPts val="0"/>
              </a:spcAft>
              <a:buSzPts val="600"/>
              <a:buFont typeface="Inter"/>
              <a:buChar char="●"/>
              <a:defRPr sz="600">
                <a:latin typeface="Inter"/>
                <a:ea typeface="Inter"/>
                <a:cs typeface="Inter"/>
                <a:sym typeface="Inter"/>
              </a:defRPr>
            </a:lvl5pPr>
            <a:lvl6pPr marL="2743200" lvl="5" indent="-266700" algn="l" rtl="0">
              <a:lnSpc>
                <a:spcPct val="100000"/>
              </a:lnSpc>
              <a:spcBef>
                <a:spcPts val="0"/>
              </a:spcBef>
              <a:spcAft>
                <a:spcPts val="0"/>
              </a:spcAft>
              <a:buSzPts val="600"/>
              <a:buFont typeface="Inter"/>
              <a:buChar char="●"/>
              <a:defRPr sz="600">
                <a:latin typeface="Inter"/>
                <a:ea typeface="Inter"/>
                <a:cs typeface="Inter"/>
                <a:sym typeface="Inter"/>
              </a:defRPr>
            </a:lvl6pPr>
            <a:lvl7pPr marL="3200400" lvl="6" indent="-266700" algn="l" rtl="0">
              <a:lnSpc>
                <a:spcPct val="100000"/>
              </a:lnSpc>
              <a:spcBef>
                <a:spcPts val="0"/>
              </a:spcBef>
              <a:spcAft>
                <a:spcPts val="0"/>
              </a:spcAft>
              <a:buSzPts val="600"/>
              <a:buFont typeface="Inter"/>
              <a:buChar char="●"/>
              <a:defRPr sz="600">
                <a:latin typeface="Inter"/>
                <a:ea typeface="Inter"/>
                <a:cs typeface="Inter"/>
                <a:sym typeface="Inter"/>
              </a:defRPr>
            </a:lvl7pPr>
            <a:lvl8pPr marL="3657600" lvl="7" indent="-266700" algn="l" rtl="0">
              <a:lnSpc>
                <a:spcPct val="100000"/>
              </a:lnSpc>
              <a:spcBef>
                <a:spcPts val="0"/>
              </a:spcBef>
              <a:spcAft>
                <a:spcPts val="0"/>
              </a:spcAft>
              <a:buSzPts val="600"/>
              <a:buFont typeface="Inter"/>
              <a:buChar char="●"/>
              <a:defRPr sz="600">
                <a:latin typeface="Inter"/>
                <a:ea typeface="Inter"/>
                <a:cs typeface="Inter"/>
                <a:sym typeface="Inter"/>
              </a:defRPr>
            </a:lvl8pPr>
            <a:lvl9pPr marL="4114800" lvl="8" indent="-266700" algn="l" rtl="0">
              <a:lnSpc>
                <a:spcPct val="100000"/>
              </a:lnSpc>
              <a:spcBef>
                <a:spcPts val="0"/>
              </a:spcBef>
              <a:spcAft>
                <a:spcPts val="0"/>
              </a:spcAft>
              <a:buSzPts val="600"/>
              <a:buFont typeface="Inter"/>
              <a:buChar char="●"/>
              <a:defRPr sz="600">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Blank without logo">
  <p:cSld name="BLANK_1">
    <p:spTree>
      <p:nvGrpSpPr>
        <p:cNvPr id="1" name="Shape 572"/>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3 | Content – Text &amp; Media, Large 2">
  <p:cSld name="TITLE_2_1_1_1_1_1_1_1_1_1_1_1_1_1_1_1_1_1_1_1_3">
    <p:bg>
      <p:bgPr>
        <a:solidFill>
          <a:srgbClr val="FFFFFF"/>
        </a:solidFill>
        <a:effectLst/>
      </p:bgPr>
    </p:bg>
    <p:spTree>
      <p:nvGrpSpPr>
        <p:cNvPr id="1" name="Shape 573"/>
        <p:cNvGrpSpPr/>
        <p:nvPr/>
      </p:nvGrpSpPr>
      <p:grpSpPr>
        <a:xfrm>
          <a:off x="0" y="0"/>
          <a:ext cx="0" cy="0"/>
          <a:chOff x="0" y="0"/>
          <a:chExt cx="0" cy="0"/>
        </a:xfrm>
      </p:grpSpPr>
      <p:sp>
        <p:nvSpPr>
          <p:cNvPr id="574" name="Google Shape;574;p75"/>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575" name="Google Shape;575;p7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576" name="Google Shape;576;p75"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577" name="Google Shape;577;p75"/>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578" name="Google Shape;578;p75"/>
          <p:cNvSpPr txBox="1">
            <a:spLocks noGrp="1"/>
          </p:cNvSpPr>
          <p:nvPr>
            <p:ph type="body" idx="2"/>
          </p:nvPr>
        </p:nvSpPr>
        <p:spPr>
          <a:xfrm>
            <a:off x="238300" y="1360800"/>
            <a:ext cx="1989600" cy="35451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3 | Content – Headline Only 1">
  <p:cSld name="TITLE_2_1_1_1_1_1_1_1_1_1_1_1_1_1_1_1_1_1_1_1_1_1_1_1_3">
    <p:bg>
      <p:bgPr>
        <a:solidFill>
          <a:srgbClr val="FFFFFF"/>
        </a:solidFill>
        <a:effectLst/>
      </p:bgPr>
    </p:bg>
    <p:spTree>
      <p:nvGrpSpPr>
        <p:cNvPr id="1" name="Shape 579"/>
        <p:cNvGrpSpPr/>
        <p:nvPr/>
      </p:nvGrpSpPr>
      <p:grpSpPr>
        <a:xfrm>
          <a:off x="0" y="0"/>
          <a:ext cx="0" cy="0"/>
          <a:chOff x="0" y="0"/>
          <a:chExt cx="0" cy="0"/>
        </a:xfrm>
      </p:grpSpPr>
      <p:cxnSp>
        <p:nvCxnSpPr>
          <p:cNvPr id="580" name="Google Shape;580;p7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581" name="Google Shape;581;p76"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582" name="Google Shape;582;p76"/>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583" name="Google Shape;583;p76"/>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3 | Content – Headline Only 10">
  <p:cSld name="TITLE_2_1_1_1_1_1_1_1_1_1_1_1_1_1_1_1_1_1_1_1_1_1_1_1_11">
    <p:bg>
      <p:bgPr>
        <a:solidFill>
          <a:srgbClr val="FFFFFF"/>
        </a:solidFill>
        <a:effectLst/>
      </p:bgPr>
    </p:bg>
    <p:spTree>
      <p:nvGrpSpPr>
        <p:cNvPr id="1" name="Shape 584"/>
        <p:cNvGrpSpPr/>
        <p:nvPr/>
      </p:nvGrpSpPr>
      <p:grpSpPr>
        <a:xfrm>
          <a:off x="0" y="0"/>
          <a:ext cx="0" cy="0"/>
          <a:chOff x="0" y="0"/>
          <a:chExt cx="0" cy="0"/>
        </a:xfrm>
      </p:grpSpPr>
      <p:cxnSp>
        <p:nvCxnSpPr>
          <p:cNvPr id="585" name="Google Shape;585;p7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586" name="Google Shape;586;p77"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587" name="Google Shape;587;p77"/>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588" name="Google Shape;588;p7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3 | Content – 1 Column">
  <p:cSld name="TITLE_2_1_1_1_1_1">
    <p:bg>
      <p:bgPr>
        <a:solidFill>
          <a:srgbClr val="FFFFFF"/>
        </a:solidFill>
        <a:effectLst/>
      </p:bgPr>
    </p:bg>
    <p:spTree>
      <p:nvGrpSpPr>
        <p:cNvPr id="1" name="Shape 593"/>
        <p:cNvGrpSpPr/>
        <p:nvPr/>
      </p:nvGrpSpPr>
      <p:grpSpPr>
        <a:xfrm>
          <a:off x="0" y="0"/>
          <a:ext cx="0" cy="0"/>
          <a:chOff x="0" y="0"/>
          <a:chExt cx="0" cy="0"/>
        </a:xfrm>
      </p:grpSpPr>
      <p:sp>
        <p:nvSpPr>
          <p:cNvPr id="594" name="Google Shape;594;p79"/>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595" name="Google Shape;595;p7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596" name="Google Shape;596;p79"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597" name="Google Shape;597;p79"/>
          <p:cNvSpPr txBox="1">
            <a:spLocks noGrp="1"/>
          </p:cNvSpPr>
          <p:nvPr>
            <p:ph type="body" idx="1"/>
          </p:nvPr>
        </p:nvSpPr>
        <p:spPr>
          <a:xfrm>
            <a:off x="239400" y="1360800"/>
            <a:ext cx="8665500" cy="33075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lvl1pPr>
            <a:lvl2pPr marL="914400" lvl="1" indent="-349250" algn="l" rtl="0">
              <a:lnSpc>
                <a:spcPct val="100000"/>
              </a:lnSpc>
              <a:spcBef>
                <a:spcPts val="0"/>
              </a:spcBef>
              <a:spcAft>
                <a:spcPts val="0"/>
              </a:spcAft>
              <a:buSzPts val="1900"/>
              <a:buChar char="●"/>
              <a:defRPr sz="1900"/>
            </a:lvl2pPr>
            <a:lvl3pPr marL="1371600" lvl="2" indent="-349250" algn="l" rtl="0">
              <a:lnSpc>
                <a:spcPct val="100000"/>
              </a:lnSpc>
              <a:spcBef>
                <a:spcPts val="0"/>
              </a:spcBef>
              <a:spcAft>
                <a:spcPts val="0"/>
              </a:spcAft>
              <a:buSzPts val="1900"/>
              <a:buChar char="●"/>
              <a:defRPr sz="1900"/>
            </a:lvl3pPr>
            <a:lvl4pPr marL="1828800" lvl="3" indent="-349250" algn="l" rtl="0">
              <a:lnSpc>
                <a:spcPct val="100000"/>
              </a:lnSpc>
              <a:spcBef>
                <a:spcPts val="0"/>
              </a:spcBef>
              <a:spcAft>
                <a:spcPts val="0"/>
              </a:spcAft>
              <a:buSzPts val="1900"/>
              <a:buChar char="●"/>
              <a:defRPr sz="1900"/>
            </a:lvl4pPr>
            <a:lvl5pPr marL="2286000" lvl="4" indent="-349250" algn="l" rtl="0">
              <a:lnSpc>
                <a:spcPct val="100000"/>
              </a:lnSpc>
              <a:spcBef>
                <a:spcPts val="0"/>
              </a:spcBef>
              <a:spcAft>
                <a:spcPts val="0"/>
              </a:spcAft>
              <a:buSzPts val="1900"/>
              <a:buChar char="●"/>
              <a:defRPr sz="1900"/>
            </a:lvl5pPr>
            <a:lvl6pPr marL="2743200" lvl="5" indent="-349250" algn="l" rtl="0">
              <a:lnSpc>
                <a:spcPct val="100000"/>
              </a:lnSpc>
              <a:spcBef>
                <a:spcPts val="0"/>
              </a:spcBef>
              <a:spcAft>
                <a:spcPts val="0"/>
              </a:spcAft>
              <a:buSzPts val="1900"/>
              <a:buChar char="●"/>
              <a:defRPr sz="1900"/>
            </a:lvl6pPr>
            <a:lvl7pPr marL="3200400" lvl="6" indent="-349250" algn="l" rtl="0">
              <a:lnSpc>
                <a:spcPct val="100000"/>
              </a:lnSpc>
              <a:spcBef>
                <a:spcPts val="0"/>
              </a:spcBef>
              <a:spcAft>
                <a:spcPts val="0"/>
              </a:spcAft>
              <a:buSzPts val="1900"/>
              <a:buChar char="●"/>
              <a:defRPr sz="1900"/>
            </a:lvl7pPr>
            <a:lvl8pPr marL="3657600" lvl="7" indent="-349250" algn="l" rtl="0">
              <a:lnSpc>
                <a:spcPct val="100000"/>
              </a:lnSpc>
              <a:spcBef>
                <a:spcPts val="0"/>
              </a:spcBef>
              <a:spcAft>
                <a:spcPts val="0"/>
              </a:spcAft>
              <a:buSzPts val="1900"/>
              <a:buChar char="●"/>
              <a:defRPr sz="1900"/>
            </a:lvl8pPr>
            <a:lvl9pPr marL="4114800" lvl="8" indent="-349250" algn="l" rtl="0">
              <a:lnSpc>
                <a:spcPct val="100000"/>
              </a:lnSpc>
              <a:spcBef>
                <a:spcPts val="0"/>
              </a:spcBef>
              <a:spcAft>
                <a:spcPts val="0"/>
              </a:spcAft>
              <a:buSzPts val="1900"/>
              <a:buChar char="●"/>
              <a:defRPr sz="1900"/>
            </a:lvl9pPr>
          </a:lstStyle>
          <a:p>
            <a:endParaRPr/>
          </a:p>
        </p:txBody>
      </p:sp>
      <p:sp>
        <p:nvSpPr>
          <p:cNvPr id="598" name="Google Shape;598;p79"/>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3 | Content – 2 Column">
  <p:cSld name="TITLE_2_1_1_1_1_1_1">
    <p:bg>
      <p:bgPr>
        <a:solidFill>
          <a:srgbClr val="FFFFFF"/>
        </a:solidFill>
        <a:effectLst/>
      </p:bgPr>
    </p:bg>
    <p:spTree>
      <p:nvGrpSpPr>
        <p:cNvPr id="1" name="Shape 599"/>
        <p:cNvGrpSpPr/>
        <p:nvPr/>
      </p:nvGrpSpPr>
      <p:grpSpPr>
        <a:xfrm>
          <a:off x="0" y="0"/>
          <a:ext cx="0" cy="0"/>
          <a:chOff x="0" y="0"/>
          <a:chExt cx="0" cy="0"/>
        </a:xfrm>
      </p:grpSpPr>
      <p:sp>
        <p:nvSpPr>
          <p:cNvPr id="600" name="Google Shape;600;p80"/>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601" name="Google Shape;601;p8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602" name="Google Shape;602;p80"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603" name="Google Shape;603;p80"/>
          <p:cNvSpPr txBox="1">
            <a:spLocks noGrp="1"/>
          </p:cNvSpPr>
          <p:nvPr>
            <p:ph type="body" idx="1"/>
          </p:nvPr>
        </p:nvSpPr>
        <p:spPr>
          <a:xfrm>
            <a:off x="239400" y="1360800"/>
            <a:ext cx="42138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604" name="Google Shape;604;p80"/>
          <p:cNvSpPr txBox="1">
            <a:spLocks noGrp="1"/>
          </p:cNvSpPr>
          <p:nvPr>
            <p:ph type="body" idx="2"/>
          </p:nvPr>
        </p:nvSpPr>
        <p:spPr>
          <a:xfrm>
            <a:off x="4690800" y="1360800"/>
            <a:ext cx="42138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900"/>
              </a:spcBef>
              <a:spcAft>
                <a:spcPts val="0"/>
              </a:spcAft>
              <a:buSzPts val="1500"/>
              <a:buChar char="●"/>
              <a:defRPr/>
            </a:lvl2pPr>
            <a:lvl3pPr marL="1371600" lvl="2" indent="-323850" algn="l" rtl="0">
              <a:lnSpc>
                <a:spcPct val="100000"/>
              </a:lnSpc>
              <a:spcBef>
                <a:spcPts val="900"/>
              </a:spcBef>
              <a:spcAft>
                <a:spcPts val="0"/>
              </a:spcAft>
              <a:buSzPts val="1500"/>
              <a:buChar char="●"/>
              <a:defRPr/>
            </a:lvl3pPr>
            <a:lvl4pPr marL="1828800" lvl="3" indent="-323850" algn="l" rtl="0">
              <a:lnSpc>
                <a:spcPct val="100000"/>
              </a:lnSpc>
              <a:spcBef>
                <a:spcPts val="900"/>
              </a:spcBef>
              <a:spcAft>
                <a:spcPts val="0"/>
              </a:spcAft>
              <a:buSzPts val="1500"/>
              <a:buChar char="●"/>
              <a:defRPr/>
            </a:lvl4pPr>
            <a:lvl5pPr marL="2286000" lvl="4" indent="-323850" algn="l" rtl="0">
              <a:lnSpc>
                <a:spcPct val="100000"/>
              </a:lnSpc>
              <a:spcBef>
                <a:spcPts val="900"/>
              </a:spcBef>
              <a:spcAft>
                <a:spcPts val="0"/>
              </a:spcAft>
              <a:buSzPts val="1500"/>
              <a:buChar char="●"/>
              <a:defRPr/>
            </a:lvl5pPr>
            <a:lvl6pPr marL="2743200" lvl="5" indent="-323850" algn="l" rtl="0">
              <a:lnSpc>
                <a:spcPct val="100000"/>
              </a:lnSpc>
              <a:spcBef>
                <a:spcPts val="900"/>
              </a:spcBef>
              <a:spcAft>
                <a:spcPts val="0"/>
              </a:spcAft>
              <a:buSzPts val="1500"/>
              <a:buChar char="●"/>
              <a:defRPr/>
            </a:lvl6pPr>
            <a:lvl7pPr marL="3200400" lvl="6" indent="-323850" algn="l" rtl="0">
              <a:lnSpc>
                <a:spcPct val="100000"/>
              </a:lnSpc>
              <a:spcBef>
                <a:spcPts val="900"/>
              </a:spcBef>
              <a:spcAft>
                <a:spcPts val="0"/>
              </a:spcAft>
              <a:buSzPts val="1500"/>
              <a:buChar char="●"/>
              <a:defRPr/>
            </a:lvl7pPr>
            <a:lvl8pPr marL="3657600" lvl="7" indent="-323850" algn="l" rtl="0">
              <a:lnSpc>
                <a:spcPct val="100000"/>
              </a:lnSpc>
              <a:spcBef>
                <a:spcPts val="900"/>
              </a:spcBef>
              <a:spcAft>
                <a:spcPts val="0"/>
              </a:spcAft>
              <a:buSzPts val="1500"/>
              <a:buChar char="●"/>
              <a:defRPr/>
            </a:lvl8pPr>
            <a:lvl9pPr marL="4114800" lvl="8" indent="-323850" algn="l" rtl="0">
              <a:lnSpc>
                <a:spcPct val="100000"/>
              </a:lnSpc>
              <a:spcBef>
                <a:spcPts val="900"/>
              </a:spcBef>
              <a:spcAft>
                <a:spcPts val="900"/>
              </a:spcAft>
              <a:buSzPts val="1500"/>
              <a:buChar char="●"/>
              <a:defRPr/>
            </a:lvl9pPr>
          </a:lstStyle>
          <a:p>
            <a:endParaRPr/>
          </a:p>
        </p:txBody>
      </p:sp>
      <p:sp>
        <p:nvSpPr>
          <p:cNvPr id="605" name="Google Shape;605;p80"/>
          <p:cNvSpPr txBox="1">
            <a:spLocks noGrp="1"/>
          </p:cNvSpPr>
          <p:nvPr>
            <p:ph type="body" idx="3"/>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1 | Title – Cover White" type="title">
  <p:cSld name="TITLE">
    <p:spTree>
      <p:nvGrpSpPr>
        <p:cNvPr id="1" name="Shape 606"/>
        <p:cNvGrpSpPr/>
        <p:nvPr/>
      </p:nvGrpSpPr>
      <p:grpSpPr>
        <a:xfrm>
          <a:off x="0" y="0"/>
          <a:ext cx="0" cy="0"/>
          <a:chOff x="0" y="0"/>
          <a:chExt cx="0" cy="0"/>
        </a:xfrm>
      </p:grpSpPr>
      <p:pic>
        <p:nvPicPr>
          <p:cNvPr id="607" name="Google Shape;607;p81"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cxnSp>
        <p:nvCxnSpPr>
          <p:cNvPr id="608" name="Google Shape;608;p81"/>
          <p:cNvCxnSpPr/>
          <p:nvPr/>
        </p:nvCxnSpPr>
        <p:spPr>
          <a:xfrm>
            <a:off x="239299" y="714400"/>
            <a:ext cx="8665500" cy="0"/>
          </a:xfrm>
          <a:prstGeom prst="straightConnector1">
            <a:avLst/>
          </a:prstGeom>
          <a:noFill/>
          <a:ln w="9525" cap="flat" cmpd="sng">
            <a:solidFill>
              <a:srgbClr val="222222"/>
            </a:solidFill>
            <a:prstDash val="solid"/>
            <a:miter lim="400000"/>
            <a:headEnd type="none" w="sm" len="sm"/>
            <a:tailEnd type="none" w="sm" len="sm"/>
          </a:ln>
        </p:spPr>
      </p:cxnSp>
      <p:pic>
        <p:nvPicPr>
          <p:cNvPr id="609" name="Google Shape;609;p81" descr="Image"/>
          <p:cNvPicPr preferRelativeResize="0"/>
          <p:nvPr/>
        </p:nvPicPr>
        <p:blipFill rotWithShape="1">
          <a:blip r:embed="rId3">
            <a:alphaModFix/>
          </a:blip>
          <a:srcRect r="23047" b="13889"/>
          <a:stretch/>
        </p:blipFill>
        <p:spPr>
          <a:xfrm>
            <a:off x="2477135" y="1141986"/>
            <a:ext cx="6668350" cy="3998784"/>
          </a:xfrm>
          <a:prstGeom prst="rect">
            <a:avLst/>
          </a:prstGeom>
          <a:noFill/>
          <a:ln>
            <a:noFill/>
          </a:ln>
        </p:spPr>
      </p:pic>
      <p:sp>
        <p:nvSpPr>
          <p:cNvPr id="610" name="Google Shape;610;p81"/>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3800"/>
              <a:buNone/>
              <a:defRPr sz="38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11" name="Google Shape;611;p81"/>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SzPts val="1100"/>
              <a:buNone/>
              <a:defRPr sz="1100" b="1"/>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612" name="Google Shape;612;p81"/>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 | Title – Cover Orange">
  <p:cSld name="TITLE_2">
    <p:bg>
      <p:bgPr>
        <a:solidFill>
          <a:schemeClr val="lt2"/>
        </a:solidFill>
        <a:effectLst/>
      </p:bgPr>
    </p:bg>
    <p:spTree>
      <p:nvGrpSpPr>
        <p:cNvPr id="1" name="Shape 613"/>
        <p:cNvGrpSpPr/>
        <p:nvPr/>
      </p:nvGrpSpPr>
      <p:grpSpPr>
        <a:xfrm>
          <a:off x="0" y="0"/>
          <a:ext cx="0" cy="0"/>
          <a:chOff x="0" y="0"/>
          <a:chExt cx="0" cy="0"/>
        </a:xfrm>
      </p:grpSpPr>
      <p:cxnSp>
        <p:nvCxnSpPr>
          <p:cNvPr id="614" name="Google Shape;614;p82"/>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615" name="Google Shape;615;p82"/>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16" name="Google Shape;616;p82"/>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SzPts val="1500"/>
              <a:buNone/>
              <a:defRPr/>
            </a:lvl2pPr>
            <a:lvl3pPr lvl="2" algn="l" rtl="0">
              <a:lnSpc>
                <a:spcPct val="115000"/>
              </a:lnSpc>
              <a:spcBef>
                <a:spcPts val="0"/>
              </a:spcBef>
              <a:spcAft>
                <a:spcPts val="0"/>
              </a:spcAft>
              <a:buSzPts val="1500"/>
              <a:buNone/>
              <a:defRPr/>
            </a:lvl3pPr>
            <a:lvl4pPr lvl="3" algn="l" rtl="0">
              <a:lnSpc>
                <a:spcPct val="115000"/>
              </a:lnSpc>
              <a:spcBef>
                <a:spcPts val="0"/>
              </a:spcBef>
              <a:spcAft>
                <a:spcPts val="0"/>
              </a:spcAft>
              <a:buSzPts val="1500"/>
              <a:buNone/>
              <a:defRPr/>
            </a:lvl4pPr>
            <a:lvl5pPr lvl="4" algn="l" rtl="0">
              <a:lnSpc>
                <a:spcPct val="115000"/>
              </a:lnSpc>
              <a:spcBef>
                <a:spcPts val="0"/>
              </a:spcBef>
              <a:spcAft>
                <a:spcPts val="0"/>
              </a:spcAft>
              <a:buSzPts val="1500"/>
              <a:buNone/>
              <a:defRPr/>
            </a:lvl5pPr>
            <a:lvl6pPr lvl="5" algn="l" rtl="0">
              <a:lnSpc>
                <a:spcPct val="115000"/>
              </a:lnSpc>
              <a:spcBef>
                <a:spcPts val="0"/>
              </a:spcBef>
              <a:spcAft>
                <a:spcPts val="0"/>
              </a:spcAft>
              <a:buSzPts val="1500"/>
              <a:buNone/>
              <a:defRPr/>
            </a:lvl6pPr>
            <a:lvl7pPr lvl="6" algn="l" rtl="0">
              <a:lnSpc>
                <a:spcPct val="115000"/>
              </a:lnSpc>
              <a:spcBef>
                <a:spcPts val="0"/>
              </a:spcBef>
              <a:spcAft>
                <a:spcPts val="0"/>
              </a:spcAft>
              <a:buSzPts val="1500"/>
              <a:buNone/>
              <a:defRPr/>
            </a:lvl7pPr>
            <a:lvl8pPr lvl="7" algn="l" rtl="0">
              <a:lnSpc>
                <a:spcPct val="115000"/>
              </a:lnSpc>
              <a:spcBef>
                <a:spcPts val="0"/>
              </a:spcBef>
              <a:spcAft>
                <a:spcPts val="0"/>
              </a:spcAft>
              <a:buSzPts val="1500"/>
              <a:buNone/>
              <a:defRPr/>
            </a:lvl8pPr>
            <a:lvl9pPr lvl="8" algn="l" rtl="0">
              <a:lnSpc>
                <a:spcPct val="115000"/>
              </a:lnSpc>
              <a:spcBef>
                <a:spcPts val="0"/>
              </a:spcBef>
              <a:spcAft>
                <a:spcPts val="0"/>
              </a:spcAft>
              <a:buSzPts val="1500"/>
              <a:buNone/>
              <a:defRPr/>
            </a:lvl9pPr>
          </a:lstStyle>
          <a:p>
            <a:endParaRPr/>
          </a:p>
        </p:txBody>
      </p:sp>
      <p:pic>
        <p:nvPicPr>
          <p:cNvPr id="617" name="Google Shape;617;p82"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pic>
        <p:nvPicPr>
          <p:cNvPr id="618" name="Google Shape;618;p82" descr="Image"/>
          <p:cNvPicPr preferRelativeResize="0"/>
          <p:nvPr/>
        </p:nvPicPr>
        <p:blipFill rotWithShape="1">
          <a:blip r:embed="rId3">
            <a:alphaModFix/>
          </a:blip>
          <a:srcRect r="23047" b="13859"/>
          <a:stretch/>
        </p:blipFill>
        <p:spPr>
          <a:xfrm>
            <a:off x="2477222" y="1142251"/>
            <a:ext cx="6668350" cy="4000295"/>
          </a:xfrm>
          <a:prstGeom prst="rect">
            <a:avLst/>
          </a:prstGeom>
          <a:noFill/>
          <a:ln>
            <a:noFill/>
          </a:ln>
        </p:spPr>
      </p:pic>
      <p:sp>
        <p:nvSpPr>
          <p:cNvPr id="619" name="Google Shape;619;p82"/>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1 | Title – Cover Blue">
  <p:cSld name="TITLE_2_1">
    <p:bg>
      <p:bgPr>
        <a:solidFill>
          <a:schemeClr val="accent1"/>
        </a:solidFill>
        <a:effectLst/>
      </p:bgPr>
    </p:bg>
    <p:spTree>
      <p:nvGrpSpPr>
        <p:cNvPr id="1" name="Shape 620"/>
        <p:cNvGrpSpPr/>
        <p:nvPr/>
      </p:nvGrpSpPr>
      <p:grpSpPr>
        <a:xfrm>
          <a:off x="0" y="0"/>
          <a:ext cx="0" cy="0"/>
          <a:chOff x="0" y="0"/>
          <a:chExt cx="0" cy="0"/>
        </a:xfrm>
      </p:grpSpPr>
      <p:cxnSp>
        <p:nvCxnSpPr>
          <p:cNvPr id="621" name="Google Shape;621;p83"/>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pic>
        <p:nvPicPr>
          <p:cNvPr id="622" name="Google Shape;622;p83" descr="Image"/>
          <p:cNvPicPr preferRelativeResize="0"/>
          <p:nvPr/>
        </p:nvPicPr>
        <p:blipFill rotWithShape="1">
          <a:blip r:embed="rId2">
            <a:alphaModFix/>
          </a:blip>
          <a:srcRect r="23047" b="13889"/>
          <a:stretch/>
        </p:blipFill>
        <p:spPr>
          <a:xfrm>
            <a:off x="2477135" y="1141986"/>
            <a:ext cx="6668350" cy="3998784"/>
          </a:xfrm>
          <a:prstGeom prst="rect">
            <a:avLst/>
          </a:prstGeom>
          <a:noFill/>
          <a:ln>
            <a:noFill/>
          </a:ln>
        </p:spPr>
      </p:pic>
      <p:sp>
        <p:nvSpPr>
          <p:cNvPr id="623" name="Google Shape;623;p83"/>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24" name="Google Shape;624;p83"/>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SzPts val="1500"/>
              <a:buNone/>
              <a:defRPr/>
            </a:lvl2pPr>
            <a:lvl3pPr lvl="2" algn="l" rtl="0">
              <a:lnSpc>
                <a:spcPct val="115000"/>
              </a:lnSpc>
              <a:spcBef>
                <a:spcPts val="0"/>
              </a:spcBef>
              <a:spcAft>
                <a:spcPts val="0"/>
              </a:spcAft>
              <a:buSzPts val="1500"/>
              <a:buNone/>
              <a:defRPr/>
            </a:lvl3pPr>
            <a:lvl4pPr lvl="3" algn="l" rtl="0">
              <a:lnSpc>
                <a:spcPct val="115000"/>
              </a:lnSpc>
              <a:spcBef>
                <a:spcPts val="0"/>
              </a:spcBef>
              <a:spcAft>
                <a:spcPts val="0"/>
              </a:spcAft>
              <a:buSzPts val="1500"/>
              <a:buNone/>
              <a:defRPr/>
            </a:lvl4pPr>
            <a:lvl5pPr lvl="4" algn="l" rtl="0">
              <a:lnSpc>
                <a:spcPct val="115000"/>
              </a:lnSpc>
              <a:spcBef>
                <a:spcPts val="0"/>
              </a:spcBef>
              <a:spcAft>
                <a:spcPts val="0"/>
              </a:spcAft>
              <a:buSzPts val="1500"/>
              <a:buNone/>
              <a:defRPr/>
            </a:lvl5pPr>
            <a:lvl6pPr lvl="5" algn="l" rtl="0">
              <a:lnSpc>
                <a:spcPct val="115000"/>
              </a:lnSpc>
              <a:spcBef>
                <a:spcPts val="0"/>
              </a:spcBef>
              <a:spcAft>
                <a:spcPts val="0"/>
              </a:spcAft>
              <a:buSzPts val="1500"/>
              <a:buNone/>
              <a:defRPr/>
            </a:lvl6pPr>
            <a:lvl7pPr lvl="6" algn="l" rtl="0">
              <a:lnSpc>
                <a:spcPct val="115000"/>
              </a:lnSpc>
              <a:spcBef>
                <a:spcPts val="0"/>
              </a:spcBef>
              <a:spcAft>
                <a:spcPts val="0"/>
              </a:spcAft>
              <a:buSzPts val="1500"/>
              <a:buNone/>
              <a:defRPr/>
            </a:lvl7pPr>
            <a:lvl8pPr lvl="7" algn="l" rtl="0">
              <a:lnSpc>
                <a:spcPct val="115000"/>
              </a:lnSpc>
              <a:spcBef>
                <a:spcPts val="0"/>
              </a:spcBef>
              <a:spcAft>
                <a:spcPts val="0"/>
              </a:spcAft>
              <a:buSzPts val="1500"/>
              <a:buNone/>
              <a:defRPr/>
            </a:lvl8pPr>
            <a:lvl9pPr lvl="8" algn="l" rtl="0">
              <a:lnSpc>
                <a:spcPct val="115000"/>
              </a:lnSpc>
              <a:spcBef>
                <a:spcPts val="0"/>
              </a:spcBef>
              <a:spcAft>
                <a:spcPts val="0"/>
              </a:spcAft>
              <a:buSzPts val="1500"/>
              <a:buNone/>
              <a:defRPr/>
            </a:lvl9pPr>
          </a:lstStyle>
          <a:p>
            <a:endParaRPr/>
          </a:p>
        </p:txBody>
      </p:sp>
      <p:pic>
        <p:nvPicPr>
          <p:cNvPr id="625" name="Google Shape;625;p83" descr="Image"/>
          <p:cNvPicPr preferRelativeResize="0"/>
          <p:nvPr/>
        </p:nvPicPr>
        <p:blipFill rotWithShape="1">
          <a:blip r:embed="rId3">
            <a:alphaModFix/>
          </a:blip>
          <a:srcRect/>
          <a:stretch/>
        </p:blipFill>
        <p:spPr>
          <a:xfrm>
            <a:off x="7855996" y="237170"/>
            <a:ext cx="1075690" cy="357188"/>
          </a:xfrm>
          <a:prstGeom prst="rect">
            <a:avLst/>
          </a:prstGeom>
          <a:noFill/>
          <a:ln>
            <a:noFill/>
          </a:ln>
        </p:spPr>
      </p:pic>
      <p:sp>
        <p:nvSpPr>
          <p:cNvPr id="626" name="Google Shape;626;p83"/>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with logo">
  <p:cSld name="BLANK_2">
    <p:spTree>
      <p:nvGrpSpPr>
        <p:cNvPr id="1" name="Shape 38"/>
        <p:cNvGrpSpPr/>
        <p:nvPr/>
      </p:nvGrpSpPr>
      <p:grpSpPr>
        <a:xfrm>
          <a:off x="0" y="0"/>
          <a:ext cx="0" cy="0"/>
          <a:chOff x="0" y="0"/>
          <a:chExt cx="0" cy="0"/>
        </a:xfrm>
      </p:grpSpPr>
      <p:pic>
        <p:nvPicPr>
          <p:cNvPr id="39" name="Google Shape;39;p9"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 | Section Divider – Section White">
  <p:cSld name="TITLE_2_1_1">
    <p:bg>
      <p:bgPr>
        <a:solidFill>
          <a:schemeClr val="lt1"/>
        </a:solidFill>
        <a:effectLst/>
      </p:bgPr>
    </p:bg>
    <p:spTree>
      <p:nvGrpSpPr>
        <p:cNvPr id="1" name="Shape 627"/>
        <p:cNvGrpSpPr/>
        <p:nvPr/>
      </p:nvGrpSpPr>
      <p:grpSpPr>
        <a:xfrm>
          <a:off x="0" y="0"/>
          <a:ext cx="0" cy="0"/>
          <a:chOff x="0" y="0"/>
          <a:chExt cx="0" cy="0"/>
        </a:xfrm>
      </p:grpSpPr>
      <p:cxnSp>
        <p:nvCxnSpPr>
          <p:cNvPr id="628" name="Google Shape;628;p8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629" name="Google Shape;629;p84"/>
          <p:cNvSpPr txBox="1">
            <a:spLocks noGrp="1"/>
          </p:cNvSpPr>
          <p:nvPr>
            <p:ph type="title"/>
          </p:nvPr>
        </p:nvSpPr>
        <p:spPr>
          <a:xfrm>
            <a:off x="239300" y="951300"/>
            <a:ext cx="86655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3800"/>
              <a:buNone/>
              <a:defRPr sz="38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30" name="Google Shape;630;p84"/>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dk1"/>
              </a:buClr>
              <a:buSzPts val="1100"/>
              <a:buNone/>
              <a:defRPr sz="1100" b="1"/>
            </a:lvl1pPr>
            <a:lvl2pPr lvl="1" algn="l" rtl="0">
              <a:lnSpc>
                <a:spcPct val="115000"/>
              </a:lnSpc>
              <a:spcBef>
                <a:spcPts val="0"/>
              </a:spcBef>
              <a:spcAft>
                <a:spcPts val="0"/>
              </a:spcAft>
              <a:buClr>
                <a:schemeClr val="dk1"/>
              </a:buClr>
              <a:buSzPts val="1500"/>
              <a:buNone/>
              <a:defRPr/>
            </a:lvl2pPr>
            <a:lvl3pPr lvl="2" algn="l" rtl="0">
              <a:lnSpc>
                <a:spcPct val="115000"/>
              </a:lnSpc>
              <a:spcBef>
                <a:spcPts val="0"/>
              </a:spcBef>
              <a:spcAft>
                <a:spcPts val="0"/>
              </a:spcAft>
              <a:buClr>
                <a:schemeClr val="dk1"/>
              </a:buClr>
              <a:buSzPts val="1500"/>
              <a:buNone/>
              <a:defRPr/>
            </a:lvl3pPr>
            <a:lvl4pPr lvl="3" algn="l" rtl="0">
              <a:lnSpc>
                <a:spcPct val="115000"/>
              </a:lnSpc>
              <a:spcBef>
                <a:spcPts val="0"/>
              </a:spcBef>
              <a:spcAft>
                <a:spcPts val="0"/>
              </a:spcAft>
              <a:buClr>
                <a:schemeClr val="dk1"/>
              </a:buClr>
              <a:buSzPts val="1500"/>
              <a:buNone/>
              <a:defRPr/>
            </a:lvl4pPr>
            <a:lvl5pPr lvl="4" algn="l" rtl="0">
              <a:lnSpc>
                <a:spcPct val="115000"/>
              </a:lnSpc>
              <a:spcBef>
                <a:spcPts val="0"/>
              </a:spcBef>
              <a:spcAft>
                <a:spcPts val="0"/>
              </a:spcAft>
              <a:buClr>
                <a:schemeClr val="dk1"/>
              </a:buClr>
              <a:buSzPts val="1500"/>
              <a:buNone/>
              <a:defRPr/>
            </a:lvl5pPr>
            <a:lvl6pPr lvl="5" algn="l" rtl="0">
              <a:lnSpc>
                <a:spcPct val="115000"/>
              </a:lnSpc>
              <a:spcBef>
                <a:spcPts val="0"/>
              </a:spcBef>
              <a:spcAft>
                <a:spcPts val="0"/>
              </a:spcAft>
              <a:buClr>
                <a:schemeClr val="dk1"/>
              </a:buClr>
              <a:buSzPts val="1500"/>
              <a:buNone/>
              <a:defRPr/>
            </a:lvl6pPr>
            <a:lvl7pPr lvl="6" algn="l" rtl="0">
              <a:lnSpc>
                <a:spcPct val="115000"/>
              </a:lnSpc>
              <a:spcBef>
                <a:spcPts val="0"/>
              </a:spcBef>
              <a:spcAft>
                <a:spcPts val="0"/>
              </a:spcAft>
              <a:buClr>
                <a:schemeClr val="dk1"/>
              </a:buClr>
              <a:buSzPts val="1500"/>
              <a:buNone/>
              <a:defRPr/>
            </a:lvl7pPr>
            <a:lvl8pPr lvl="7" algn="l" rtl="0">
              <a:lnSpc>
                <a:spcPct val="115000"/>
              </a:lnSpc>
              <a:spcBef>
                <a:spcPts val="0"/>
              </a:spcBef>
              <a:spcAft>
                <a:spcPts val="0"/>
              </a:spcAft>
              <a:buClr>
                <a:schemeClr val="dk1"/>
              </a:buClr>
              <a:buSzPts val="1500"/>
              <a:buNone/>
              <a:defRPr/>
            </a:lvl8pPr>
            <a:lvl9pPr lvl="8" algn="l" rtl="0">
              <a:lnSpc>
                <a:spcPct val="115000"/>
              </a:lnSpc>
              <a:spcBef>
                <a:spcPts val="0"/>
              </a:spcBef>
              <a:spcAft>
                <a:spcPts val="0"/>
              </a:spcAft>
              <a:buClr>
                <a:schemeClr val="dk1"/>
              </a:buClr>
              <a:buSzPts val="1500"/>
              <a:buNone/>
              <a:defRPr/>
            </a:lvl9pPr>
          </a:lstStyle>
          <a:p>
            <a:endParaRPr/>
          </a:p>
        </p:txBody>
      </p:sp>
      <p:pic>
        <p:nvPicPr>
          <p:cNvPr id="631" name="Google Shape;631;p84"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632" name="Google Shape;632;p84"/>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 | Section Divider – Section Orange">
  <p:cSld name="TITLE_2_1_1_1">
    <p:bg>
      <p:bgPr>
        <a:solidFill>
          <a:schemeClr val="lt2"/>
        </a:solidFill>
        <a:effectLst/>
      </p:bgPr>
    </p:bg>
    <p:spTree>
      <p:nvGrpSpPr>
        <p:cNvPr id="1" name="Shape 633"/>
        <p:cNvGrpSpPr/>
        <p:nvPr/>
      </p:nvGrpSpPr>
      <p:grpSpPr>
        <a:xfrm>
          <a:off x="0" y="0"/>
          <a:ext cx="0" cy="0"/>
          <a:chOff x="0" y="0"/>
          <a:chExt cx="0" cy="0"/>
        </a:xfrm>
      </p:grpSpPr>
      <p:cxnSp>
        <p:nvCxnSpPr>
          <p:cNvPr id="634" name="Google Shape;634;p85"/>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635" name="Google Shape;635;p85"/>
          <p:cNvSpPr txBox="1">
            <a:spLocks noGrp="1"/>
          </p:cNvSpPr>
          <p:nvPr>
            <p:ph type="title"/>
          </p:nvPr>
        </p:nvSpPr>
        <p:spPr>
          <a:xfrm>
            <a:off x="239300" y="951300"/>
            <a:ext cx="86655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36" name="Google Shape;636;p85"/>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Clr>
                <a:schemeClr val="dk1"/>
              </a:buClr>
              <a:buSzPts val="1500"/>
              <a:buNone/>
              <a:defRPr/>
            </a:lvl2pPr>
            <a:lvl3pPr lvl="2" algn="l" rtl="0">
              <a:lnSpc>
                <a:spcPct val="115000"/>
              </a:lnSpc>
              <a:spcBef>
                <a:spcPts val="0"/>
              </a:spcBef>
              <a:spcAft>
                <a:spcPts val="0"/>
              </a:spcAft>
              <a:buClr>
                <a:schemeClr val="dk1"/>
              </a:buClr>
              <a:buSzPts val="1500"/>
              <a:buNone/>
              <a:defRPr/>
            </a:lvl3pPr>
            <a:lvl4pPr lvl="3" algn="l" rtl="0">
              <a:lnSpc>
                <a:spcPct val="115000"/>
              </a:lnSpc>
              <a:spcBef>
                <a:spcPts val="0"/>
              </a:spcBef>
              <a:spcAft>
                <a:spcPts val="0"/>
              </a:spcAft>
              <a:buClr>
                <a:schemeClr val="dk1"/>
              </a:buClr>
              <a:buSzPts val="1500"/>
              <a:buNone/>
              <a:defRPr/>
            </a:lvl4pPr>
            <a:lvl5pPr lvl="4" algn="l" rtl="0">
              <a:lnSpc>
                <a:spcPct val="115000"/>
              </a:lnSpc>
              <a:spcBef>
                <a:spcPts val="0"/>
              </a:spcBef>
              <a:spcAft>
                <a:spcPts val="0"/>
              </a:spcAft>
              <a:buClr>
                <a:schemeClr val="dk1"/>
              </a:buClr>
              <a:buSzPts val="1500"/>
              <a:buNone/>
              <a:defRPr/>
            </a:lvl5pPr>
            <a:lvl6pPr lvl="5" algn="l" rtl="0">
              <a:lnSpc>
                <a:spcPct val="115000"/>
              </a:lnSpc>
              <a:spcBef>
                <a:spcPts val="0"/>
              </a:spcBef>
              <a:spcAft>
                <a:spcPts val="0"/>
              </a:spcAft>
              <a:buClr>
                <a:schemeClr val="dk1"/>
              </a:buClr>
              <a:buSzPts val="1500"/>
              <a:buNone/>
              <a:defRPr/>
            </a:lvl6pPr>
            <a:lvl7pPr lvl="6" algn="l" rtl="0">
              <a:lnSpc>
                <a:spcPct val="115000"/>
              </a:lnSpc>
              <a:spcBef>
                <a:spcPts val="0"/>
              </a:spcBef>
              <a:spcAft>
                <a:spcPts val="0"/>
              </a:spcAft>
              <a:buClr>
                <a:schemeClr val="dk1"/>
              </a:buClr>
              <a:buSzPts val="1500"/>
              <a:buNone/>
              <a:defRPr/>
            </a:lvl7pPr>
            <a:lvl8pPr lvl="7" algn="l" rtl="0">
              <a:lnSpc>
                <a:spcPct val="115000"/>
              </a:lnSpc>
              <a:spcBef>
                <a:spcPts val="0"/>
              </a:spcBef>
              <a:spcAft>
                <a:spcPts val="0"/>
              </a:spcAft>
              <a:buClr>
                <a:schemeClr val="dk1"/>
              </a:buClr>
              <a:buSzPts val="1500"/>
              <a:buNone/>
              <a:defRPr/>
            </a:lvl8pPr>
            <a:lvl9pPr lvl="8" algn="l" rtl="0">
              <a:lnSpc>
                <a:spcPct val="115000"/>
              </a:lnSpc>
              <a:spcBef>
                <a:spcPts val="0"/>
              </a:spcBef>
              <a:spcAft>
                <a:spcPts val="0"/>
              </a:spcAft>
              <a:buClr>
                <a:schemeClr val="dk1"/>
              </a:buClr>
              <a:buSzPts val="1500"/>
              <a:buNone/>
              <a:defRPr/>
            </a:lvl9pPr>
          </a:lstStyle>
          <a:p>
            <a:endParaRPr/>
          </a:p>
        </p:txBody>
      </p:sp>
      <p:pic>
        <p:nvPicPr>
          <p:cNvPr id="637" name="Google Shape;637;p85"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638" name="Google Shape;638;p85"/>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 | Section Divider – Section Blue">
  <p:cSld name="TITLE_2_1_1_1_1">
    <p:bg>
      <p:bgPr>
        <a:solidFill>
          <a:schemeClr val="accent1"/>
        </a:solidFill>
        <a:effectLst/>
      </p:bgPr>
    </p:bg>
    <p:spTree>
      <p:nvGrpSpPr>
        <p:cNvPr id="1" name="Shape 639"/>
        <p:cNvGrpSpPr/>
        <p:nvPr/>
      </p:nvGrpSpPr>
      <p:grpSpPr>
        <a:xfrm>
          <a:off x="0" y="0"/>
          <a:ext cx="0" cy="0"/>
          <a:chOff x="0" y="0"/>
          <a:chExt cx="0" cy="0"/>
        </a:xfrm>
      </p:grpSpPr>
      <p:cxnSp>
        <p:nvCxnSpPr>
          <p:cNvPr id="640" name="Google Shape;640;p86"/>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641" name="Google Shape;641;p86"/>
          <p:cNvSpPr txBox="1">
            <a:spLocks noGrp="1"/>
          </p:cNvSpPr>
          <p:nvPr>
            <p:ph type="title"/>
          </p:nvPr>
        </p:nvSpPr>
        <p:spPr>
          <a:xfrm>
            <a:off x="239300" y="951300"/>
            <a:ext cx="86655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42" name="Google Shape;642;p86"/>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Clr>
                <a:schemeClr val="dk1"/>
              </a:buClr>
              <a:buSzPts val="1500"/>
              <a:buNone/>
              <a:defRPr/>
            </a:lvl2pPr>
            <a:lvl3pPr lvl="2" algn="l" rtl="0">
              <a:lnSpc>
                <a:spcPct val="115000"/>
              </a:lnSpc>
              <a:spcBef>
                <a:spcPts val="0"/>
              </a:spcBef>
              <a:spcAft>
                <a:spcPts val="0"/>
              </a:spcAft>
              <a:buClr>
                <a:schemeClr val="dk1"/>
              </a:buClr>
              <a:buSzPts val="1500"/>
              <a:buNone/>
              <a:defRPr/>
            </a:lvl3pPr>
            <a:lvl4pPr lvl="3" algn="l" rtl="0">
              <a:lnSpc>
                <a:spcPct val="115000"/>
              </a:lnSpc>
              <a:spcBef>
                <a:spcPts val="0"/>
              </a:spcBef>
              <a:spcAft>
                <a:spcPts val="0"/>
              </a:spcAft>
              <a:buClr>
                <a:schemeClr val="dk1"/>
              </a:buClr>
              <a:buSzPts val="1500"/>
              <a:buNone/>
              <a:defRPr/>
            </a:lvl4pPr>
            <a:lvl5pPr lvl="4" algn="l" rtl="0">
              <a:lnSpc>
                <a:spcPct val="115000"/>
              </a:lnSpc>
              <a:spcBef>
                <a:spcPts val="0"/>
              </a:spcBef>
              <a:spcAft>
                <a:spcPts val="0"/>
              </a:spcAft>
              <a:buClr>
                <a:schemeClr val="dk1"/>
              </a:buClr>
              <a:buSzPts val="1500"/>
              <a:buNone/>
              <a:defRPr/>
            </a:lvl5pPr>
            <a:lvl6pPr lvl="5" algn="l" rtl="0">
              <a:lnSpc>
                <a:spcPct val="115000"/>
              </a:lnSpc>
              <a:spcBef>
                <a:spcPts val="0"/>
              </a:spcBef>
              <a:spcAft>
                <a:spcPts val="0"/>
              </a:spcAft>
              <a:buClr>
                <a:schemeClr val="dk1"/>
              </a:buClr>
              <a:buSzPts val="1500"/>
              <a:buNone/>
              <a:defRPr/>
            </a:lvl6pPr>
            <a:lvl7pPr lvl="6" algn="l" rtl="0">
              <a:lnSpc>
                <a:spcPct val="115000"/>
              </a:lnSpc>
              <a:spcBef>
                <a:spcPts val="0"/>
              </a:spcBef>
              <a:spcAft>
                <a:spcPts val="0"/>
              </a:spcAft>
              <a:buClr>
                <a:schemeClr val="dk1"/>
              </a:buClr>
              <a:buSzPts val="1500"/>
              <a:buNone/>
              <a:defRPr/>
            </a:lvl7pPr>
            <a:lvl8pPr lvl="7" algn="l" rtl="0">
              <a:lnSpc>
                <a:spcPct val="115000"/>
              </a:lnSpc>
              <a:spcBef>
                <a:spcPts val="0"/>
              </a:spcBef>
              <a:spcAft>
                <a:spcPts val="0"/>
              </a:spcAft>
              <a:buClr>
                <a:schemeClr val="dk1"/>
              </a:buClr>
              <a:buSzPts val="1500"/>
              <a:buNone/>
              <a:defRPr/>
            </a:lvl8pPr>
            <a:lvl9pPr lvl="8" algn="l" rtl="0">
              <a:lnSpc>
                <a:spcPct val="115000"/>
              </a:lnSpc>
              <a:spcBef>
                <a:spcPts val="0"/>
              </a:spcBef>
              <a:spcAft>
                <a:spcPts val="0"/>
              </a:spcAft>
              <a:buClr>
                <a:schemeClr val="dk1"/>
              </a:buClr>
              <a:buSzPts val="1500"/>
              <a:buNone/>
              <a:defRPr/>
            </a:lvl9pPr>
          </a:lstStyle>
          <a:p>
            <a:endParaRPr/>
          </a:p>
        </p:txBody>
      </p:sp>
      <p:pic>
        <p:nvPicPr>
          <p:cNvPr id="643" name="Google Shape;643;p86"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644" name="Google Shape;644;p86"/>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 | Content – 2 Column &amp; Icons">
  <p:cSld name="TITLE_2_1_1_1_1_1_1_1">
    <p:bg>
      <p:bgPr>
        <a:solidFill>
          <a:srgbClr val="FFFFFF"/>
        </a:solidFill>
        <a:effectLst/>
      </p:bgPr>
    </p:bg>
    <p:spTree>
      <p:nvGrpSpPr>
        <p:cNvPr id="1" name="Shape 645"/>
        <p:cNvGrpSpPr/>
        <p:nvPr/>
      </p:nvGrpSpPr>
      <p:grpSpPr>
        <a:xfrm>
          <a:off x="0" y="0"/>
          <a:ext cx="0" cy="0"/>
          <a:chOff x="0" y="0"/>
          <a:chExt cx="0" cy="0"/>
        </a:xfrm>
      </p:grpSpPr>
      <p:sp>
        <p:nvSpPr>
          <p:cNvPr id="646" name="Google Shape;646;p87"/>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647" name="Google Shape;647;p8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648" name="Google Shape;648;p87"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649" name="Google Shape;649;p87"/>
          <p:cNvSpPr txBox="1">
            <a:spLocks noGrp="1"/>
          </p:cNvSpPr>
          <p:nvPr>
            <p:ph type="body" idx="1"/>
          </p:nvPr>
        </p:nvSpPr>
        <p:spPr>
          <a:xfrm>
            <a:off x="1349075" y="1673900"/>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650" name="Google Shape;650;p87"/>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651" name="Google Shape;651;p87"/>
          <p:cNvSpPr txBox="1">
            <a:spLocks noGrp="1"/>
          </p:cNvSpPr>
          <p:nvPr>
            <p:ph type="subTitle" idx="3"/>
          </p:nvPr>
        </p:nvSpPr>
        <p:spPr>
          <a:xfrm>
            <a:off x="1349100" y="1409175"/>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52" name="Google Shape;652;p87"/>
          <p:cNvSpPr txBox="1">
            <a:spLocks noGrp="1"/>
          </p:cNvSpPr>
          <p:nvPr>
            <p:ph type="body" idx="4"/>
          </p:nvPr>
        </p:nvSpPr>
        <p:spPr>
          <a:xfrm>
            <a:off x="1349075" y="2868875"/>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653" name="Google Shape;653;p87"/>
          <p:cNvSpPr txBox="1">
            <a:spLocks noGrp="1"/>
          </p:cNvSpPr>
          <p:nvPr>
            <p:ph type="subTitle" idx="5"/>
          </p:nvPr>
        </p:nvSpPr>
        <p:spPr>
          <a:xfrm>
            <a:off x="1349100" y="2604150"/>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54" name="Google Shape;654;p87"/>
          <p:cNvSpPr txBox="1">
            <a:spLocks noGrp="1"/>
          </p:cNvSpPr>
          <p:nvPr>
            <p:ph type="body" idx="6"/>
          </p:nvPr>
        </p:nvSpPr>
        <p:spPr>
          <a:xfrm>
            <a:off x="1349075" y="4063850"/>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655" name="Google Shape;655;p87"/>
          <p:cNvSpPr txBox="1">
            <a:spLocks noGrp="1"/>
          </p:cNvSpPr>
          <p:nvPr>
            <p:ph type="subTitle" idx="7"/>
          </p:nvPr>
        </p:nvSpPr>
        <p:spPr>
          <a:xfrm>
            <a:off x="1349100" y="3799125"/>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56" name="Google Shape;656;p87"/>
          <p:cNvSpPr txBox="1">
            <a:spLocks noGrp="1"/>
          </p:cNvSpPr>
          <p:nvPr>
            <p:ph type="body" idx="8"/>
          </p:nvPr>
        </p:nvSpPr>
        <p:spPr>
          <a:xfrm>
            <a:off x="5802275" y="1673900"/>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657" name="Google Shape;657;p87"/>
          <p:cNvSpPr txBox="1">
            <a:spLocks noGrp="1"/>
          </p:cNvSpPr>
          <p:nvPr>
            <p:ph type="subTitle" idx="9"/>
          </p:nvPr>
        </p:nvSpPr>
        <p:spPr>
          <a:xfrm>
            <a:off x="5802300" y="1409175"/>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58" name="Google Shape;658;p87"/>
          <p:cNvSpPr txBox="1">
            <a:spLocks noGrp="1"/>
          </p:cNvSpPr>
          <p:nvPr>
            <p:ph type="body" idx="13"/>
          </p:nvPr>
        </p:nvSpPr>
        <p:spPr>
          <a:xfrm>
            <a:off x="5802275" y="2868875"/>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659" name="Google Shape;659;p87"/>
          <p:cNvSpPr txBox="1">
            <a:spLocks noGrp="1"/>
          </p:cNvSpPr>
          <p:nvPr>
            <p:ph type="subTitle" idx="14"/>
          </p:nvPr>
        </p:nvSpPr>
        <p:spPr>
          <a:xfrm>
            <a:off x="5802300" y="2604150"/>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660" name="Google Shape;660;p87"/>
          <p:cNvSpPr txBox="1">
            <a:spLocks noGrp="1"/>
          </p:cNvSpPr>
          <p:nvPr>
            <p:ph type="body" idx="15"/>
          </p:nvPr>
        </p:nvSpPr>
        <p:spPr>
          <a:xfrm>
            <a:off x="5802275" y="4063850"/>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661" name="Google Shape;661;p87"/>
          <p:cNvSpPr txBox="1">
            <a:spLocks noGrp="1"/>
          </p:cNvSpPr>
          <p:nvPr>
            <p:ph type="subTitle" idx="16"/>
          </p:nvPr>
        </p:nvSpPr>
        <p:spPr>
          <a:xfrm>
            <a:off x="5802300" y="3799125"/>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 | Content – 3 Column &amp; Icons">
  <p:cSld name="TITLE_2_1_1_1_1_1_1_1_1">
    <p:bg>
      <p:bgPr>
        <a:solidFill>
          <a:srgbClr val="FFFFFF"/>
        </a:solidFill>
        <a:effectLst/>
      </p:bgPr>
    </p:bg>
    <p:spTree>
      <p:nvGrpSpPr>
        <p:cNvPr id="1" name="Shape 662"/>
        <p:cNvGrpSpPr/>
        <p:nvPr/>
      </p:nvGrpSpPr>
      <p:grpSpPr>
        <a:xfrm>
          <a:off x="0" y="0"/>
          <a:ext cx="0" cy="0"/>
          <a:chOff x="0" y="0"/>
          <a:chExt cx="0" cy="0"/>
        </a:xfrm>
      </p:grpSpPr>
      <p:sp>
        <p:nvSpPr>
          <p:cNvPr id="663" name="Google Shape;663;p88"/>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664" name="Google Shape;664;p8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665" name="Google Shape;665;p88"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666" name="Google Shape;666;p88"/>
          <p:cNvSpPr txBox="1">
            <a:spLocks noGrp="1"/>
          </p:cNvSpPr>
          <p:nvPr>
            <p:ph type="body" idx="1"/>
          </p:nvPr>
        </p:nvSpPr>
        <p:spPr>
          <a:xfrm>
            <a:off x="237600" y="2787250"/>
            <a:ext cx="2714700" cy="21186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667" name="Google Shape;667;p88"/>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cxnSp>
        <p:nvCxnSpPr>
          <p:cNvPr id="668" name="Google Shape;668;p88"/>
          <p:cNvCxnSpPr/>
          <p:nvPr/>
        </p:nvCxnSpPr>
        <p:spPr>
          <a:xfrm>
            <a:off x="239299" y="25717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669" name="Google Shape;669;p88"/>
          <p:cNvCxnSpPr/>
          <p:nvPr/>
        </p:nvCxnSpPr>
        <p:spPr>
          <a:xfrm>
            <a:off x="3214688" y="25717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670" name="Google Shape;670;p88"/>
          <p:cNvCxnSpPr/>
          <p:nvPr/>
        </p:nvCxnSpPr>
        <p:spPr>
          <a:xfrm>
            <a:off x="6190076" y="25717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671" name="Google Shape;671;p88"/>
          <p:cNvSpPr txBox="1">
            <a:spLocks noGrp="1"/>
          </p:cNvSpPr>
          <p:nvPr>
            <p:ph type="body" idx="3"/>
          </p:nvPr>
        </p:nvSpPr>
        <p:spPr>
          <a:xfrm>
            <a:off x="3214800" y="2787250"/>
            <a:ext cx="2721000" cy="21186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672" name="Google Shape;672;p88"/>
          <p:cNvSpPr txBox="1">
            <a:spLocks noGrp="1"/>
          </p:cNvSpPr>
          <p:nvPr>
            <p:ph type="body" idx="4"/>
          </p:nvPr>
        </p:nvSpPr>
        <p:spPr>
          <a:xfrm>
            <a:off x="6191175" y="2787250"/>
            <a:ext cx="2714700" cy="21186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 | Content – 4 Column &amp; Icons">
  <p:cSld name="TITLE_2_1_1_1_1_1_1_1_1_1">
    <p:bg>
      <p:bgPr>
        <a:solidFill>
          <a:srgbClr val="FFFFFF"/>
        </a:solidFill>
        <a:effectLst/>
      </p:bgPr>
    </p:bg>
    <p:spTree>
      <p:nvGrpSpPr>
        <p:cNvPr id="1" name="Shape 673"/>
        <p:cNvGrpSpPr/>
        <p:nvPr/>
      </p:nvGrpSpPr>
      <p:grpSpPr>
        <a:xfrm>
          <a:off x="0" y="0"/>
          <a:ext cx="0" cy="0"/>
          <a:chOff x="0" y="0"/>
          <a:chExt cx="0" cy="0"/>
        </a:xfrm>
      </p:grpSpPr>
      <p:sp>
        <p:nvSpPr>
          <p:cNvPr id="674" name="Google Shape;674;p89"/>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675" name="Google Shape;675;p8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676" name="Google Shape;676;p89"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677" name="Google Shape;677;p89"/>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cxnSp>
        <p:nvCxnSpPr>
          <p:cNvPr id="678" name="Google Shape;678;p89"/>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679" name="Google Shape;679;p89"/>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680" name="Google Shape;680;p89"/>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681" name="Google Shape;681;p89"/>
          <p:cNvSpPr txBox="1">
            <a:spLocks noGrp="1"/>
          </p:cNvSpPr>
          <p:nvPr>
            <p:ph type="body" idx="2"/>
          </p:nvPr>
        </p:nvSpPr>
        <p:spPr>
          <a:xfrm>
            <a:off x="6916275" y="2787253"/>
            <a:ext cx="1989600" cy="21186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cxnSp>
        <p:nvCxnSpPr>
          <p:cNvPr id="682" name="Google Shape;682;p89"/>
          <p:cNvCxnSpPr/>
          <p:nvPr/>
        </p:nvCxnSpPr>
        <p:spPr>
          <a:xfrm>
            <a:off x="6917401" y="2571750"/>
            <a:ext cx="1989600" cy="0"/>
          </a:xfrm>
          <a:prstGeom prst="straightConnector1">
            <a:avLst/>
          </a:prstGeom>
          <a:noFill/>
          <a:ln w="9525" cap="flat" cmpd="sng">
            <a:solidFill>
              <a:srgbClr val="222222"/>
            </a:solidFill>
            <a:prstDash val="solid"/>
            <a:miter lim="400000"/>
            <a:headEnd type="none" w="sm" len="sm"/>
            <a:tailEnd type="none" w="sm" len="sm"/>
          </a:ln>
        </p:spPr>
      </p:cxnSp>
      <p:sp>
        <p:nvSpPr>
          <p:cNvPr id="683" name="Google Shape;683;p89"/>
          <p:cNvSpPr txBox="1">
            <a:spLocks noGrp="1"/>
          </p:cNvSpPr>
          <p:nvPr>
            <p:ph type="body" idx="3"/>
          </p:nvPr>
        </p:nvSpPr>
        <p:spPr>
          <a:xfrm>
            <a:off x="4689101" y="2787253"/>
            <a:ext cx="1989600" cy="21186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684" name="Google Shape;684;p89"/>
          <p:cNvSpPr txBox="1">
            <a:spLocks noGrp="1"/>
          </p:cNvSpPr>
          <p:nvPr>
            <p:ph type="body" idx="4"/>
          </p:nvPr>
        </p:nvSpPr>
        <p:spPr>
          <a:xfrm>
            <a:off x="2464188" y="2787253"/>
            <a:ext cx="1989600" cy="21186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685" name="Google Shape;685;p89"/>
          <p:cNvSpPr txBox="1">
            <a:spLocks noGrp="1"/>
          </p:cNvSpPr>
          <p:nvPr>
            <p:ph type="body" idx="5"/>
          </p:nvPr>
        </p:nvSpPr>
        <p:spPr>
          <a:xfrm>
            <a:off x="239324" y="2787253"/>
            <a:ext cx="1989600" cy="21186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 | Content – 4 Column Outlined">
  <p:cSld name="TITLE_2_1_1_1_1_1_1_1_1_1_1">
    <p:bg>
      <p:bgPr>
        <a:solidFill>
          <a:srgbClr val="FFFFFF"/>
        </a:solidFill>
        <a:effectLst/>
      </p:bgPr>
    </p:bg>
    <p:spTree>
      <p:nvGrpSpPr>
        <p:cNvPr id="1" name="Shape 686"/>
        <p:cNvGrpSpPr/>
        <p:nvPr/>
      </p:nvGrpSpPr>
      <p:grpSpPr>
        <a:xfrm>
          <a:off x="0" y="0"/>
          <a:ext cx="0" cy="0"/>
          <a:chOff x="0" y="0"/>
          <a:chExt cx="0" cy="0"/>
        </a:xfrm>
      </p:grpSpPr>
      <p:sp>
        <p:nvSpPr>
          <p:cNvPr id="687" name="Google Shape;687;p90"/>
          <p:cNvSpPr txBox="1"/>
          <p:nvPr/>
        </p:nvSpPr>
        <p:spPr>
          <a:xfrm>
            <a:off x="2393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688" name="Google Shape;688;p90"/>
          <p:cNvSpPr txBox="1"/>
          <p:nvPr/>
        </p:nvSpPr>
        <p:spPr>
          <a:xfrm>
            <a:off x="24642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689" name="Google Shape;689;p90"/>
          <p:cNvSpPr txBox="1"/>
          <p:nvPr/>
        </p:nvSpPr>
        <p:spPr>
          <a:xfrm>
            <a:off x="46891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690" name="Google Shape;690;p90"/>
          <p:cNvSpPr txBox="1"/>
          <p:nvPr/>
        </p:nvSpPr>
        <p:spPr>
          <a:xfrm>
            <a:off x="69140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691" name="Google Shape;691;p90"/>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692" name="Google Shape;692;p9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693" name="Google Shape;693;p90"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694" name="Google Shape;694;p90"/>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695" name="Google Shape;695;p90"/>
          <p:cNvSpPr txBox="1">
            <a:spLocks noGrp="1"/>
          </p:cNvSpPr>
          <p:nvPr>
            <p:ph type="body" idx="2"/>
          </p:nvPr>
        </p:nvSpPr>
        <p:spPr>
          <a:xfrm>
            <a:off x="3764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696" name="Google Shape;696;p90"/>
          <p:cNvSpPr txBox="1">
            <a:spLocks noGrp="1"/>
          </p:cNvSpPr>
          <p:nvPr>
            <p:ph type="body" idx="3"/>
          </p:nvPr>
        </p:nvSpPr>
        <p:spPr>
          <a:xfrm>
            <a:off x="26013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697" name="Google Shape;697;p90"/>
          <p:cNvSpPr txBox="1">
            <a:spLocks noGrp="1"/>
          </p:cNvSpPr>
          <p:nvPr>
            <p:ph type="body" idx="4"/>
          </p:nvPr>
        </p:nvSpPr>
        <p:spPr>
          <a:xfrm>
            <a:off x="48262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698" name="Google Shape;698;p90"/>
          <p:cNvSpPr txBox="1">
            <a:spLocks noGrp="1"/>
          </p:cNvSpPr>
          <p:nvPr>
            <p:ph type="body" idx="5"/>
          </p:nvPr>
        </p:nvSpPr>
        <p:spPr>
          <a:xfrm>
            <a:off x="70511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 | Content – 4 Column Filled">
  <p:cSld name="TITLE_2_1_1_1_1_1_1_1_1_1_1_1">
    <p:bg>
      <p:bgPr>
        <a:solidFill>
          <a:srgbClr val="FFFFFF"/>
        </a:solidFill>
        <a:effectLst/>
      </p:bgPr>
    </p:bg>
    <p:spTree>
      <p:nvGrpSpPr>
        <p:cNvPr id="1" name="Shape 699"/>
        <p:cNvGrpSpPr/>
        <p:nvPr/>
      </p:nvGrpSpPr>
      <p:grpSpPr>
        <a:xfrm>
          <a:off x="0" y="0"/>
          <a:ext cx="0" cy="0"/>
          <a:chOff x="0" y="0"/>
          <a:chExt cx="0" cy="0"/>
        </a:xfrm>
      </p:grpSpPr>
      <p:sp>
        <p:nvSpPr>
          <p:cNvPr id="700" name="Google Shape;700;p91"/>
          <p:cNvSpPr txBox="1"/>
          <p:nvPr/>
        </p:nvSpPr>
        <p:spPr>
          <a:xfrm>
            <a:off x="2393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701" name="Google Shape;701;p91"/>
          <p:cNvSpPr txBox="1"/>
          <p:nvPr/>
        </p:nvSpPr>
        <p:spPr>
          <a:xfrm>
            <a:off x="24642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702" name="Google Shape;702;p91"/>
          <p:cNvSpPr txBox="1"/>
          <p:nvPr/>
        </p:nvSpPr>
        <p:spPr>
          <a:xfrm>
            <a:off x="46891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703" name="Google Shape;703;p91"/>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704" name="Google Shape;704;p91"/>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705" name="Google Shape;705;p9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706" name="Google Shape;706;p91"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707" name="Google Shape;707;p91"/>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708" name="Google Shape;708;p91"/>
          <p:cNvSpPr txBox="1">
            <a:spLocks noGrp="1"/>
          </p:cNvSpPr>
          <p:nvPr>
            <p:ph type="body" idx="2"/>
          </p:nvPr>
        </p:nvSpPr>
        <p:spPr>
          <a:xfrm>
            <a:off x="3764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709" name="Google Shape;709;p91"/>
          <p:cNvSpPr txBox="1">
            <a:spLocks noGrp="1"/>
          </p:cNvSpPr>
          <p:nvPr>
            <p:ph type="body" idx="3"/>
          </p:nvPr>
        </p:nvSpPr>
        <p:spPr>
          <a:xfrm>
            <a:off x="26013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710" name="Google Shape;710;p91"/>
          <p:cNvSpPr txBox="1">
            <a:spLocks noGrp="1"/>
          </p:cNvSpPr>
          <p:nvPr>
            <p:ph type="body" idx="4"/>
          </p:nvPr>
        </p:nvSpPr>
        <p:spPr>
          <a:xfrm>
            <a:off x="48262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711" name="Google Shape;711;p91"/>
          <p:cNvSpPr txBox="1">
            <a:spLocks noGrp="1"/>
          </p:cNvSpPr>
          <p:nvPr>
            <p:ph type="body" idx="5"/>
          </p:nvPr>
        </p:nvSpPr>
        <p:spPr>
          <a:xfrm>
            <a:off x="70511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 | Content – Case Study 2 Column">
  <p:cSld name="TITLE_2_1_1_1_1_1_1_1_1_1_1_1_1">
    <p:bg>
      <p:bgPr>
        <a:solidFill>
          <a:srgbClr val="FFFFFF"/>
        </a:solidFill>
        <a:effectLst/>
      </p:bgPr>
    </p:bg>
    <p:spTree>
      <p:nvGrpSpPr>
        <p:cNvPr id="1" name="Shape 712"/>
        <p:cNvGrpSpPr/>
        <p:nvPr/>
      </p:nvGrpSpPr>
      <p:grpSpPr>
        <a:xfrm>
          <a:off x="0" y="0"/>
          <a:ext cx="0" cy="0"/>
          <a:chOff x="0" y="0"/>
          <a:chExt cx="0" cy="0"/>
        </a:xfrm>
      </p:grpSpPr>
      <p:sp>
        <p:nvSpPr>
          <p:cNvPr id="713" name="Google Shape;713;p92"/>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714" name="Google Shape;714;p92"/>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715" name="Google Shape;715;p9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716" name="Google Shape;716;p92"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717" name="Google Shape;717;p92"/>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718" name="Google Shape;718;p92"/>
          <p:cNvSpPr txBox="1">
            <a:spLocks noGrp="1"/>
          </p:cNvSpPr>
          <p:nvPr>
            <p:ph type="body" idx="2"/>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719" name="Google Shape;719;p92"/>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720" name="Google Shape;720;p92"/>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721" name="Google Shape;721;p92"/>
          <p:cNvSpPr txBox="1">
            <a:spLocks noGrp="1"/>
          </p:cNvSpPr>
          <p:nvPr>
            <p:ph type="body" idx="3"/>
          </p:nvPr>
        </p:nvSpPr>
        <p:spPr>
          <a:xfrm>
            <a:off x="239400" y="1576475"/>
            <a:ext cx="4213800" cy="30852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722" name="Google Shape;722;p92"/>
          <p:cNvSpPr txBox="1">
            <a:spLocks noGrp="1"/>
          </p:cNvSpPr>
          <p:nvPr>
            <p:ph type="body" idx="4"/>
          </p:nvPr>
        </p:nvSpPr>
        <p:spPr>
          <a:xfrm>
            <a:off x="4690800" y="1576400"/>
            <a:ext cx="1989600" cy="3085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 | Content – Case Study 3 Column">
  <p:cSld name="TITLE_2_1_1_1_1_1_1_1_1_1_1_1_1_1">
    <p:bg>
      <p:bgPr>
        <a:solidFill>
          <a:srgbClr val="FFFFFF"/>
        </a:solidFill>
        <a:effectLst/>
      </p:bgPr>
    </p:bg>
    <p:spTree>
      <p:nvGrpSpPr>
        <p:cNvPr id="1" name="Shape 723"/>
        <p:cNvGrpSpPr/>
        <p:nvPr/>
      </p:nvGrpSpPr>
      <p:grpSpPr>
        <a:xfrm>
          <a:off x="0" y="0"/>
          <a:ext cx="0" cy="0"/>
          <a:chOff x="0" y="0"/>
          <a:chExt cx="0" cy="0"/>
        </a:xfrm>
      </p:grpSpPr>
      <p:sp>
        <p:nvSpPr>
          <p:cNvPr id="724" name="Google Shape;724;p93"/>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725" name="Google Shape;725;p93"/>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726" name="Google Shape;726;p9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727" name="Google Shape;727;p93"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728" name="Google Shape;728;p93"/>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729" name="Google Shape;729;p93"/>
          <p:cNvSpPr txBox="1">
            <a:spLocks noGrp="1"/>
          </p:cNvSpPr>
          <p:nvPr>
            <p:ph type="body" idx="2"/>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730" name="Google Shape;730;p93"/>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731" name="Google Shape;731;p93"/>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732" name="Google Shape;732;p93"/>
          <p:cNvSpPr txBox="1">
            <a:spLocks noGrp="1"/>
          </p:cNvSpPr>
          <p:nvPr>
            <p:ph type="body" idx="3"/>
          </p:nvPr>
        </p:nvSpPr>
        <p:spPr>
          <a:xfrm>
            <a:off x="4690800" y="1576400"/>
            <a:ext cx="1989600" cy="3085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733" name="Google Shape;733;p93"/>
          <p:cNvSpPr txBox="1">
            <a:spLocks noGrp="1"/>
          </p:cNvSpPr>
          <p:nvPr>
            <p:ph type="body" idx="4"/>
          </p:nvPr>
        </p:nvSpPr>
        <p:spPr>
          <a:xfrm>
            <a:off x="2464550" y="1576400"/>
            <a:ext cx="1989600" cy="3085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734" name="Google Shape;734;p93"/>
          <p:cNvSpPr txBox="1">
            <a:spLocks noGrp="1"/>
          </p:cNvSpPr>
          <p:nvPr>
            <p:ph type="body" idx="5"/>
          </p:nvPr>
        </p:nvSpPr>
        <p:spPr>
          <a:xfrm>
            <a:off x="238300" y="1576400"/>
            <a:ext cx="1989600" cy="3085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without logo">
  <p:cSld name="BLANK_1">
    <p:spTree>
      <p:nvGrpSpPr>
        <p:cNvPr id="1" name="Shape 40"/>
        <p:cNvGrpSpPr/>
        <p:nvPr/>
      </p:nvGrpSpPr>
      <p:grpSpPr>
        <a:xfrm>
          <a:off x="0" y="0"/>
          <a:ext cx="0" cy="0"/>
          <a:chOff x="0" y="0"/>
          <a:chExt cx="0" cy="0"/>
        </a:xfrm>
      </p:grpSpPr>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 | Content – Case Study 3 Column &amp; Icons">
  <p:cSld name="TITLE_2_1_1_1_1_1_1_1_1_1_1_1_1_1_1">
    <p:bg>
      <p:bgPr>
        <a:solidFill>
          <a:srgbClr val="FFFFFF"/>
        </a:solidFill>
        <a:effectLst/>
      </p:bgPr>
    </p:bg>
    <p:spTree>
      <p:nvGrpSpPr>
        <p:cNvPr id="1" name="Shape 735"/>
        <p:cNvGrpSpPr/>
        <p:nvPr/>
      </p:nvGrpSpPr>
      <p:grpSpPr>
        <a:xfrm>
          <a:off x="0" y="0"/>
          <a:ext cx="0" cy="0"/>
          <a:chOff x="0" y="0"/>
          <a:chExt cx="0" cy="0"/>
        </a:xfrm>
      </p:grpSpPr>
      <p:sp>
        <p:nvSpPr>
          <p:cNvPr id="736" name="Google Shape;736;p94"/>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737" name="Google Shape;737;p94"/>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738" name="Google Shape;738;p9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739" name="Google Shape;739;p94"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740" name="Google Shape;740;p94"/>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741" name="Google Shape;741;p94"/>
          <p:cNvSpPr txBox="1">
            <a:spLocks noGrp="1"/>
          </p:cNvSpPr>
          <p:nvPr>
            <p:ph type="body" idx="2"/>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742" name="Google Shape;742;p94"/>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743" name="Google Shape;743;p94"/>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744" name="Google Shape;744;p94"/>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745" name="Google Shape;745;p94"/>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746" name="Google Shape;746;p94"/>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747" name="Google Shape;747;p94"/>
          <p:cNvSpPr txBox="1">
            <a:spLocks noGrp="1"/>
          </p:cNvSpPr>
          <p:nvPr>
            <p:ph type="body" idx="3"/>
          </p:nvPr>
        </p:nvSpPr>
        <p:spPr>
          <a:xfrm>
            <a:off x="4689100"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748" name="Google Shape;748;p94"/>
          <p:cNvSpPr txBox="1">
            <a:spLocks noGrp="1"/>
          </p:cNvSpPr>
          <p:nvPr>
            <p:ph type="body" idx="4"/>
          </p:nvPr>
        </p:nvSpPr>
        <p:spPr>
          <a:xfrm>
            <a:off x="2464197"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749" name="Google Shape;749;p94"/>
          <p:cNvSpPr txBox="1">
            <a:spLocks noGrp="1"/>
          </p:cNvSpPr>
          <p:nvPr>
            <p:ph type="body" idx="5"/>
          </p:nvPr>
        </p:nvSpPr>
        <p:spPr>
          <a:xfrm>
            <a:off x="239325"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3 | Content – Case Study 3 Column &amp; Stats">
  <p:cSld name="TITLE_2_1_1_1_1_1_1_1_1_1_1_1_1_1_1_1">
    <p:bg>
      <p:bgPr>
        <a:solidFill>
          <a:srgbClr val="FFFFFF"/>
        </a:solidFill>
        <a:effectLst/>
      </p:bgPr>
    </p:bg>
    <p:spTree>
      <p:nvGrpSpPr>
        <p:cNvPr id="1" name="Shape 750"/>
        <p:cNvGrpSpPr/>
        <p:nvPr/>
      </p:nvGrpSpPr>
      <p:grpSpPr>
        <a:xfrm>
          <a:off x="0" y="0"/>
          <a:ext cx="0" cy="0"/>
          <a:chOff x="0" y="0"/>
          <a:chExt cx="0" cy="0"/>
        </a:xfrm>
      </p:grpSpPr>
      <p:sp>
        <p:nvSpPr>
          <p:cNvPr id="751" name="Google Shape;751;p95"/>
          <p:cNvSpPr txBox="1">
            <a:spLocks noGrp="1"/>
          </p:cNvSpPr>
          <p:nvPr>
            <p:ph type="body" idx="1"/>
          </p:nvPr>
        </p:nvSpPr>
        <p:spPr>
          <a:xfrm>
            <a:off x="239325" y="1607352"/>
            <a:ext cx="1989600" cy="771000"/>
          </a:xfrm>
          <a:prstGeom prst="rect">
            <a:avLst/>
          </a:prstGeom>
          <a:noFill/>
          <a:ln>
            <a:noFill/>
          </a:ln>
        </p:spPr>
        <p:txBody>
          <a:bodyPr spcFirstLastPara="1" wrap="square" lIns="0" tIns="0" rIns="0" bIns="0" anchor="t" anchorCtr="0">
            <a:noAutofit/>
          </a:bodyPr>
          <a:lstStyle>
            <a:lvl1pPr marL="457200" lvl="0" indent="-469900" algn="l" rtl="0">
              <a:lnSpc>
                <a:spcPct val="100000"/>
              </a:lnSpc>
              <a:spcBef>
                <a:spcPts val="0"/>
              </a:spcBef>
              <a:spcAft>
                <a:spcPts val="0"/>
              </a:spcAft>
              <a:buSzPts val="3800"/>
              <a:buChar char="●"/>
              <a:defRPr sz="3800">
                <a:solidFill>
                  <a:schemeClr val="dk2"/>
                </a:solidFill>
              </a:defRPr>
            </a:lvl1pPr>
            <a:lvl2pPr marL="914400" lvl="1" indent="-469900" algn="l" rtl="0">
              <a:lnSpc>
                <a:spcPct val="100000"/>
              </a:lnSpc>
              <a:spcBef>
                <a:spcPts val="0"/>
              </a:spcBef>
              <a:spcAft>
                <a:spcPts val="0"/>
              </a:spcAft>
              <a:buSzPts val="3800"/>
              <a:buChar char="●"/>
              <a:defRPr sz="3800">
                <a:solidFill>
                  <a:schemeClr val="dk2"/>
                </a:solidFill>
              </a:defRPr>
            </a:lvl2pPr>
            <a:lvl3pPr marL="1371600" lvl="2" indent="-469900" algn="l" rtl="0">
              <a:lnSpc>
                <a:spcPct val="100000"/>
              </a:lnSpc>
              <a:spcBef>
                <a:spcPts val="0"/>
              </a:spcBef>
              <a:spcAft>
                <a:spcPts val="0"/>
              </a:spcAft>
              <a:buSzPts val="3800"/>
              <a:buChar char="●"/>
              <a:defRPr sz="3800">
                <a:solidFill>
                  <a:schemeClr val="dk2"/>
                </a:solidFill>
              </a:defRPr>
            </a:lvl3pPr>
            <a:lvl4pPr marL="1828800" lvl="3" indent="-469900" algn="l" rtl="0">
              <a:lnSpc>
                <a:spcPct val="100000"/>
              </a:lnSpc>
              <a:spcBef>
                <a:spcPts val="0"/>
              </a:spcBef>
              <a:spcAft>
                <a:spcPts val="0"/>
              </a:spcAft>
              <a:buSzPts val="3800"/>
              <a:buChar char="●"/>
              <a:defRPr sz="3800">
                <a:solidFill>
                  <a:schemeClr val="dk2"/>
                </a:solidFill>
              </a:defRPr>
            </a:lvl4pPr>
            <a:lvl5pPr marL="2286000" lvl="4" indent="-469900" algn="l" rtl="0">
              <a:lnSpc>
                <a:spcPct val="100000"/>
              </a:lnSpc>
              <a:spcBef>
                <a:spcPts val="0"/>
              </a:spcBef>
              <a:spcAft>
                <a:spcPts val="0"/>
              </a:spcAft>
              <a:buSzPts val="3800"/>
              <a:buChar char="●"/>
              <a:defRPr sz="3800">
                <a:solidFill>
                  <a:schemeClr val="dk2"/>
                </a:solidFill>
              </a:defRPr>
            </a:lvl5pPr>
            <a:lvl6pPr marL="2743200" lvl="5" indent="-469900" algn="l" rtl="0">
              <a:lnSpc>
                <a:spcPct val="100000"/>
              </a:lnSpc>
              <a:spcBef>
                <a:spcPts val="0"/>
              </a:spcBef>
              <a:spcAft>
                <a:spcPts val="0"/>
              </a:spcAft>
              <a:buSzPts val="3800"/>
              <a:buChar char="●"/>
              <a:defRPr sz="3800">
                <a:solidFill>
                  <a:schemeClr val="dk2"/>
                </a:solidFill>
              </a:defRPr>
            </a:lvl6pPr>
            <a:lvl7pPr marL="3200400" lvl="6" indent="-469900" algn="l" rtl="0">
              <a:lnSpc>
                <a:spcPct val="100000"/>
              </a:lnSpc>
              <a:spcBef>
                <a:spcPts val="0"/>
              </a:spcBef>
              <a:spcAft>
                <a:spcPts val="0"/>
              </a:spcAft>
              <a:buSzPts val="3800"/>
              <a:buChar char="●"/>
              <a:defRPr sz="3800">
                <a:solidFill>
                  <a:schemeClr val="dk2"/>
                </a:solidFill>
              </a:defRPr>
            </a:lvl7pPr>
            <a:lvl8pPr marL="3657600" lvl="7" indent="-469900" algn="l" rtl="0">
              <a:lnSpc>
                <a:spcPct val="100000"/>
              </a:lnSpc>
              <a:spcBef>
                <a:spcPts val="0"/>
              </a:spcBef>
              <a:spcAft>
                <a:spcPts val="0"/>
              </a:spcAft>
              <a:buSzPts val="3800"/>
              <a:buChar char="●"/>
              <a:defRPr sz="3800">
                <a:solidFill>
                  <a:schemeClr val="dk2"/>
                </a:solidFill>
              </a:defRPr>
            </a:lvl8pPr>
            <a:lvl9pPr marL="4114800" lvl="8" indent="-469900" algn="l" rtl="0">
              <a:lnSpc>
                <a:spcPct val="100000"/>
              </a:lnSpc>
              <a:spcBef>
                <a:spcPts val="0"/>
              </a:spcBef>
              <a:spcAft>
                <a:spcPts val="0"/>
              </a:spcAft>
              <a:buSzPts val="3800"/>
              <a:buChar char="●"/>
              <a:defRPr sz="3800">
                <a:solidFill>
                  <a:schemeClr val="dk2"/>
                </a:solidFill>
              </a:defRPr>
            </a:lvl9pPr>
          </a:lstStyle>
          <a:p>
            <a:endParaRPr/>
          </a:p>
        </p:txBody>
      </p:sp>
      <p:sp>
        <p:nvSpPr>
          <p:cNvPr id="752" name="Google Shape;752;p95"/>
          <p:cNvSpPr txBox="1">
            <a:spLocks noGrp="1"/>
          </p:cNvSpPr>
          <p:nvPr>
            <p:ph type="body" idx="2"/>
          </p:nvPr>
        </p:nvSpPr>
        <p:spPr>
          <a:xfrm>
            <a:off x="2464200" y="1607352"/>
            <a:ext cx="1989600" cy="771000"/>
          </a:xfrm>
          <a:prstGeom prst="rect">
            <a:avLst/>
          </a:prstGeom>
          <a:noFill/>
          <a:ln>
            <a:noFill/>
          </a:ln>
        </p:spPr>
        <p:txBody>
          <a:bodyPr spcFirstLastPara="1" wrap="square" lIns="0" tIns="0" rIns="0" bIns="0" anchor="t" anchorCtr="0">
            <a:noAutofit/>
          </a:bodyPr>
          <a:lstStyle>
            <a:lvl1pPr marL="457200" lvl="0" indent="-469900" algn="l" rtl="0">
              <a:lnSpc>
                <a:spcPct val="100000"/>
              </a:lnSpc>
              <a:spcBef>
                <a:spcPts val="0"/>
              </a:spcBef>
              <a:spcAft>
                <a:spcPts val="0"/>
              </a:spcAft>
              <a:buSzPts val="3800"/>
              <a:buChar char="●"/>
              <a:defRPr sz="3800">
                <a:solidFill>
                  <a:schemeClr val="dk2"/>
                </a:solidFill>
              </a:defRPr>
            </a:lvl1pPr>
            <a:lvl2pPr marL="914400" lvl="1" indent="-469900" algn="l" rtl="0">
              <a:lnSpc>
                <a:spcPct val="100000"/>
              </a:lnSpc>
              <a:spcBef>
                <a:spcPts val="0"/>
              </a:spcBef>
              <a:spcAft>
                <a:spcPts val="0"/>
              </a:spcAft>
              <a:buSzPts val="3800"/>
              <a:buChar char="●"/>
              <a:defRPr sz="3800">
                <a:solidFill>
                  <a:schemeClr val="dk2"/>
                </a:solidFill>
              </a:defRPr>
            </a:lvl2pPr>
            <a:lvl3pPr marL="1371600" lvl="2" indent="-469900" algn="l" rtl="0">
              <a:lnSpc>
                <a:spcPct val="100000"/>
              </a:lnSpc>
              <a:spcBef>
                <a:spcPts val="0"/>
              </a:spcBef>
              <a:spcAft>
                <a:spcPts val="0"/>
              </a:spcAft>
              <a:buSzPts val="3800"/>
              <a:buChar char="●"/>
              <a:defRPr sz="3800">
                <a:solidFill>
                  <a:schemeClr val="dk2"/>
                </a:solidFill>
              </a:defRPr>
            </a:lvl3pPr>
            <a:lvl4pPr marL="1828800" lvl="3" indent="-469900" algn="l" rtl="0">
              <a:lnSpc>
                <a:spcPct val="100000"/>
              </a:lnSpc>
              <a:spcBef>
                <a:spcPts val="0"/>
              </a:spcBef>
              <a:spcAft>
                <a:spcPts val="0"/>
              </a:spcAft>
              <a:buSzPts val="3800"/>
              <a:buChar char="●"/>
              <a:defRPr sz="3800">
                <a:solidFill>
                  <a:schemeClr val="dk2"/>
                </a:solidFill>
              </a:defRPr>
            </a:lvl4pPr>
            <a:lvl5pPr marL="2286000" lvl="4" indent="-469900" algn="l" rtl="0">
              <a:lnSpc>
                <a:spcPct val="100000"/>
              </a:lnSpc>
              <a:spcBef>
                <a:spcPts val="0"/>
              </a:spcBef>
              <a:spcAft>
                <a:spcPts val="0"/>
              </a:spcAft>
              <a:buSzPts val="3800"/>
              <a:buChar char="●"/>
              <a:defRPr sz="3800">
                <a:solidFill>
                  <a:schemeClr val="dk2"/>
                </a:solidFill>
              </a:defRPr>
            </a:lvl5pPr>
            <a:lvl6pPr marL="2743200" lvl="5" indent="-469900" algn="l" rtl="0">
              <a:lnSpc>
                <a:spcPct val="100000"/>
              </a:lnSpc>
              <a:spcBef>
                <a:spcPts val="0"/>
              </a:spcBef>
              <a:spcAft>
                <a:spcPts val="0"/>
              </a:spcAft>
              <a:buSzPts val="3800"/>
              <a:buChar char="●"/>
              <a:defRPr sz="3800">
                <a:solidFill>
                  <a:schemeClr val="dk2"/>
                </a:solidFill>
              </a:defRPr>
            </a:lvl6pPr>
            <a:lvl7pPr marL="3200400" lvl="6" indent="-469900" algn="l" rtl="0">
              <a:lnSpc>
                <a:spcPct val="100000"/>
              </a:lnSpc>
              <a:spcBef>
                <a:spcPts val="0"/>
              </a:spcBef>
              <a:spcAft>
                <a:spcPts val="0"/>
              </a:spcAft>
              <a:buSzPts val="3800"/>
              <a:buChar char="●"/>
              <a:defRPr sz="3800">
                <a:solidFill>
                  <a:schemeClr val="dk2"/>
                </a:solidFill>
              </a:defRPr>
            </a:lvl7pPr>
            <a:lvl8pPr marL="3657600" lvl="7" indent="-469900" algn="l" rtl="0">
              <a:lnSpc>
                <a:spcPct val="100000"/>
              </a:lnSpc>
              <a:spcBef>
                <a:spcPts val="0"/>
              </a:spcBef>
              <a:spcAft>
                <a:spcPts val="0"/>
              </a:spcAft>
              <a:buSzPts val="3800"/>
              <a:buChar char="●"/>
              <a:defRPr sz="3800">
                <a:solidFill>
                  <a:schemeClr val="dk2"/>
                </a:solidFill>
              </a:defRPr>
            </a:lvl8pPr>
            <a:lvl9pPr marL="4114800" lvl="8" indent="-469900" algn="l" rtl="0">
              <a:lnSpc>
                <a:spcPct val="100000"/>
              </a:lnSpc>
              <a:spcBef>
                <a:spcPts val="0"/>
              </a:spcBef>
              <a:spcAft>
                <a:spcPts val="0"/>
              </a:spcAft>
              <a:buSzPts val="3800"/>
              <a:buChar char="●"/>
              <a:defRPr sz="3800">
                <a:solidFill>
                  <a:schemeClr val="dk2"/>
                </a:solidFill>
              </a:defRPr>
            </a:lvl9pPr>
          </a:lstStyle>
          <a:p>
            <a:endParaRPr/>
          </a:p>
        </p:txBody>
      </p:sp>
      <p:sp>
        <p:nvSpPr>
          <p:cNvPr id="753" name="Google Shape;753;p95"/>
          <p:cNvSpPr txBox="1">
            <a:spLocks noGrp="1"/>
          </p:cNvSpPr>
          <p:nvPr>
            <p:ph type="body" idx="3"/>
          </p:nvPr>
        </p:nvSpPr>
        <p:spPr>
          <a:xfrm>
            <a:off x="4689075" y="1607352"/>
            <a:ext cx="1989600" cy="771000"/>
          </a:xfrm>
          <a:prstGeom prst="rect">
            <a:avLst/>
          </a:prstGeom>
          <a:noFill/>
          <a:ln>
            <a:noFill/>
          </a:ln>
        </p:spPr>
        <p:txBody>
          <a:bodyPr spcFirstLastPara="1" wrap="square" lIns="0" tIns="0" rIns="0" bIns="0" anchor="t" anchorCtr="0">
            <a:noAutofit/>
          </a:bodyPr>
          <a:lstStyle>
            <a:lvl1pPr marL="457200" lvl="0" indent="-469900" algn="l" rtl="0">
              <a:lnSpc>
                <a:spcPct val="100000"/>
              </a:lnSpc>
              <a:spcBef>
                <a:spcPts val="0"/>
              </a:spcBef>
              <a:spcAft>
                <a:spcPts val="0"/>
              </a:spcAft>
              <a:buSzPts val="3800"/>
              <a:buChar char="●"/>
              <a:defRPr sz="3800">
                <a:solidFill>
                  <a:schemeClr val="dk2"/>
                </a:solidFill>
              </a:defRPr>
            </a:lvl1pPr>
            <a:lvl2pPr marL="914400" lvl="1" indent="-469900" algn="l" rtl="0">
              <a:lnSpc>
                <a:spcPct val="100000"/>
              </a:lnSpc>
              <a:spcBef>
                <a:spcPts val="0"/>
              </a:spcBef>
              <a:spcAft>
                <a:spcPts val="0"/>
              </a:spcAft>
              <a:buSzPts val="3800"/>
              <a:buChar char="●"/>
              <a:defRPr sz="3800">
                <a:solidFill>
                  <a:schemeClr val="dk2"/>
                </a:solidFill>
              </a:defRPr>
            </a:lvl2pPr>
            <a:lvl3pPr marL="1371600" lvl="2" indent="-469900" algn="l" rtl="0">
              <a:lnSpc>
                <a:spcPct val="100000"/>
              </a:lnSpc>
              <a:spcBef>
                <a:spcPts val="0"/>
              </a:spcBef>
              <a:spcAft>
                <a:spcPts val="0"/>
              </a:spcAft>
              <a:buSzPts val="3800"/>
              <a:buChar char="●"/>
              <a:defRPr sz="3800">
                <a:solidFill>
                  <a:schemeClr val="dk2"/>
                </a:solidFill>
              </a:defRPr>
            </a:lvl3pPr>
            <a:lvl4pPr marL="1828800" lvl="3" indent="-469900" algn="l" rtl="0">
              <a:lnSpc>
                <a:spcPct val="100000"/>
              </a:lnSpc>
              <a:spcBef>
                <a:spcPts val="0"/>
              </a:spcBef>
              <a:spcAft>
                <a:spcPts val="0"/>
              </a:spcAft>
              <a:buSzPts val="3800"/>
              <a:buChar char="●"/>
              <a:defRPr sz="3800">
                <a:solidFill>
                  <a:schemeClr val="dk2"/>
                </a:solidFill>
              </a:defRPr>
            </a:lvl4pPr>
            <a:lvl5pPr marL="2286000" lvl="4" indent="-469900" algn="l" rtl="0">
              <a:lnSpc>
                <a:spcPct val="100000"/>
              </a:lnSpc>
              <a:spcBef>
                <a:spcPts val="0"/>
              </a:spcBef>
              <a:spcAft>
                <a:spcPts val="0"/>
              </a:spcAft>
              <a:buSzPts val="3800"/>
              <a:buChar char="●"/>
              <a:defRPr sz="3800">
                <a:solidFill>
                  <a:schemeClr val="dk2"/>
                </a:solidFill>
              </a:defRPr>
            </a:lvl5pPr>
            <a:lvl6pPr marL="2743200" lvl="5" indent="-469900" algn="l" rtl="0">
              <a:lnSpc>
                <a:spcPct val="100000"/>
              </a:lnSpc>
              <a:spcBef>
                <a:spcPts val="0"/>
              </a:spcBef>
              <a:spcAft>
                <a:spcPts val="0"/>
              </a:spcAft>
              <a:buSzPts val="3800"/>
              <a:buChar char="●"/>
              <a:defRPr sz="3800">
                <a:solidFill>
                  <a:schemeClr val="dk2"/>
                </a:solidFill>
              </a:defRPr>
            </a:lvl6pPr>
            <a:lvl7pPr marL="3200400" lvl="6" indent="-469900" algn="l" rtl="0">
              <a:lnSpc>
                <a:spcPct val="100000"/>
              </a:lnSpc>
              <a:spcBef>
                <a:spcPts val="0"/>
              </a:spcBef>
              <a:spcAft>
                <a:spcPts val="0"/>
              </a:spcAft>
              <a:buSzPts val="3800"/>
              <a:buChar char="●"/>
              <a:defRPr sz="3800">
                <a:solidFill>
                  <a:schemeClr val="dk2"/>
                </a:solidFill>
              </a:defRPr>
            </a:lvl7pPr>
            <a:lvl8pPr marL="3657600" lvl="7" indent="-469900" algn="l" rtl="0">
              <a:lnSpc>
                <a:spcPct val="100000"/>
              </a:lnSpc>
              <a:spcBef>
                <a:spcPts val="0"/>
              </a:spcBef>
              <a:spcAft>
                <a:spcPts val="0"/>
              </a:spcAft>
              <a:buSzPts val="3800"/>
              <a:buChar char="●"/>
              <a:defRPr sz="3800">
                <a:solidFill>
                  <a:schemeClr val="dk2"/>
                </a:solidFill>
              </a:defRPr>
            </a:lvl8pPr>
            <a:lvl9pPr marL="4114800" lvl="8" indent="-469900" algn="l" rtl="0">
              <a:lnSpc>
                <a:spcPct val="100000"/>
              </a:lnSpc>
              <a:spcBef>
                <a:spcPts val="0"/>
              </a:spcBef>
              <a:spcAft>
                <a:spcPts val="0"/>
              </a:spcAft>
              <a:buSzPts val="3800"/>
              <a:buChar char="●"/>
              <a:defRPr sz="3800">
                <a:solidFill>
                  <a:schemeClr val="dk2"/>
                </a:solidFill>
              </a:defRPr>
            </a:lvl9pPr>
          </a:lstStyle>
          <a:p>
            <a:endParaRPr/>
          </a:p>
        </p:txBody>
      </p:sp>
      <p:sp>
        <p:nvSpPr>
          <p:cNvPr id="754" name="Google Shape;754;p95"/>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755" name="Google Shape;755;p95"/>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756" name="Google Shape;756;p9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757" name="Google Shape;757;p95"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758" name="Google Shape;758;p95"/>
          <p:cNvSpPr txBox="1">
            <a:spLocks noGrp="1"/>
          </p:cNvSpPr>
          <p:nvPr>
            <p:ph type="body" idx="4"/>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759" name="Google Shape;759;p95"/>
          <p:cNvSpPr txBox="1">
            <a:spLocks noGrp="1"/>
          </p:cNvSpPr>
          <p:nvPr>
            <p:ph type="body" idx="5"/>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760" name="Google Shape;760;p95"/>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761" name="Google Shape;761;p95"/>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762" name="Google Shape;762;p95"/>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763" name="Google Shape;763;p95"/>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764" name="Google Shape;764;p95"/>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765" name="Google Shape;765;p95"/>
          <p:cNvSpPr txBox="1">
            <a:spLocks noGrp="1"/>
          </p:cNvSpPr>
          <p:nvPr>
            <p:ph type="body" idx="6"/>
          </p:nvPr>
        </p:nvSpPr>
        <p:spPr>
          <a:xfrm>
            <a:off x="4689100"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766" name="Google Shape;766;p95"/>
          <p:cNvSpPr txBox="1">
            <a:spLocks noGrp="1"/>
          </p:cNvSpPr>
          <p:nvPr>
            <p:ph type="body" idx="7"/>
          </p:nvPr>
        </p:nvSpPr>
        <p:spPr>
          <a:xfrm>
            <a:off x="2464197"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767" name="Google Shape;767;p95"/>
          <p:cNvSpPr txBox="1">
            <a:spLocks noGrp="1"/>
          </p:cNvSpPr>
          <p:nvPr>
            <p:ph type="body" idx="8"/>
          </p:nvPr>
        </p:nvSpPr>
        <p:spPr>
          <a:xfrm>
            <a:off x="239325"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3 | Content – Case Study Quote &amp; Icons">
  <p:cSld name="TITLE_2_1_1_1_1_1_1_1_1_1_1_1_1_1_1_1_1">
    <p:bg>
      <p:bgPr>
        <a:solidFill>
          <a:srgbClr val="FFFFFF"/>
        </a:solidFill>
        <a:effectLst/>
      </p:bgPr>
    </p:bg>
    <p:spTree>
      <p:nvGrpSpPr>
        <p:cNvPr id="1" name="Shape 768"/>
        <p:cNvGrpSpPr/>
        <p:nvPr/>
      </p:nvGrpSpPr>
      <p:grpSpPr>
        <a:xfrm>
          <a:off x="0" y="0"/>
          <a:ext cx="0" cy="0"/>
          <a:chOff x="0" y="0"/>
          <a:chExt cx="0" cy="0"/>
        </a:xfrm>
      </p:grpSpPr>
      <p:sp>
        <p:nvSpPr>
          <p:cNvPr id="769" name="Google Shape;769;p96"/>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770" name="Google Shape;770;p96"/>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771" name="Google Shape;771;p9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772" name="Google Shape;772;p96"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773" name="Google Shape;773;p96"/>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774" name="Google Shape;774;p96"/>
          <p:cNvSpPr txBox="1">
            <a:spLocks noGrp="1"/>
          </p:cNvSpPr>
          <p:nvPr>
            <p:ph type="body" idx="2"/>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775" name="Google Shape;775;p96"/>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776" name="Google Shape;776;p96"/>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777" name="Google Shape;777;p96"/>
          <p:cNvSpPr txBox="1">
            <a:spLocks noGrp="1"/>
          </p:cNvSpPr>
          <p:nvPr>
            <p:ph type="body" idx="3"/>
          </p:nvPr>
        </p:nvSpPr>
        <p:spPr>
          <a:xfrm>
            <a:off x="5249700" y="1596425"/>
            <a:ext cx="1430100" cy="843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50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50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50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50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50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50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50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500"/>
              </a:spcBef>
              <a:spcAft>
                <a:spcPts val="500"/>
              </a:spcAft>
              <a:buSzPts val="900"/>
              <a:buFont typeface="Inter"/>
              <a:buChar char="●"/>
              <a:defRPr sz="900">
                <a:latin typeface="Inter"/>
                <a:ea typeface="Inter"/>
                <a:cs typeface="Inter"/>
                <a:sym typeface="Inter"/>
              </a:defRPr>
            </a:lvl9pPr>
          </a:lstStyle>
          <a:p>
            <a:endParaRPr/>
          </a:p>
        </p:txBody>
      </p:sp>
      <p:sp>
        <p:nvSpPr>
          <p:cNvPr id="778" name="Google Shape;778;p96"/>
          <p:cNvSpPr txBox="1">
            <a:spLocks noGrp="1"/>
          </p:cNvSpPr>
          <p:nvPr>
            <p:ph type="body" idx="4"/>
          </p:nvPr>
        </p:nvSpPr>
        <p:spPr>
          <a:xfrm>
            <a:off x="5249700" y="2618875"/>
            <a:ext cx="1430100" cy="843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50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50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50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50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50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50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50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500"/>
              </a:spcBef>
              <a:spcAft>
                <a:spcPts val="500"/>
              </a:spcAft>
              <a:buSzPts val="900"/>
              <a:buFont typeface="Inter"/>
              <a:buChar char="●"/>
              <a:defRPr sz="900">
                <a:latin typeface="Inter"/>
                <a:ea typeface="Inter"/>
                <a:cs typeface="Inter"/>
                <a:sym typeface="Inter"/>
              </a:defRPr>
            </a:lvl9pPr>
          </a:lstStyle>
          <a:p>
            <a:endParaRPr/>
          </a:p>
        </p:txBody>
      </p:sp>
      <p:sp>
        <p:nvSpPr>
          <p:cNvPr id="779" name="Google Shape;779;p96"/>
          <p:cNvSpPr txBox="1">
            <a:spLocks noGrp="1"/>
          </p:cNvSpPr>
          <p:nvPr>
            <p:ph type="body" idx="5"/>
          </p:nvPr>
        </p:nvSpPr>
        <p:spPr>
          <a:xfrm>
            <a:off x="5249700" y="3641322"/>
            <a:ext cx="1430100" cy="843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50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50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50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50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50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50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50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500"/>
              </a:spcBef>
              <a:spcAft>
                <a:spcPts val="500"/>
              </a:spcAft>
              <a:buSzPts val="900"/>
              <a:buFont typeface="Inter"/>
              <a:buChar char="●"/>
              <a:defRPr sz="900">
                <a:latin typeface="Inter"/>
                <a:ea typeface="Inter"/>
                <a:cs typeface="Inter"/>
                <a:sym typeface="Inter"/>
              </a:defRPr>
            </a:lvl9pPr>
          </a:lstStyle>
          <a:p>
            <a:endParaRPr/>
          </a:p>
        </p:txBody>
      </p:sp>
      <p:sp>
        <p:nvSpPr>
          <p:cNvPr id="780" name="Google Shape;780;p96"/>
          <p:cNvSpPr txBox="1">
            <a:spLocks noGrp="1"/>
          </p:cNvSpPr>
          <p:nvPr>
            <p:ph type="body" idx="6"/>
          </p:nvPr>
        </p:nvSpPr>
        <p:spPr>
          <a:xfrm>
            <a:off x="239400" y="1576475"/>
            <a:ext cx="4213800" cy="30852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3 | Content – Case Study Quote &amp; Stats">
  <p:cSld name="TITLE_2_1_1_1_1_1_1_1_1_1_1_1_1_1_1_1_1_1">
    <p:bg>
      <p:bgPr>
        <a:solidFill>
          <a:srgbClr val="FFFFFF"/>
        </a:solidFill>
        <a:effectLst/>
      </p:bgPr>
    </p:bg>
    <p:spTree>
      <p:nvGrpSpPr>
        <p:cNvPr id="1" name="Shape 781"/>
        <p:cNvGrpSpPr/>
        <p:nvPr/>
      </p:nvGrpSpPr>
      <p:grpSpPr>
        <a:xfrm>
          <a:off x="0" y="0"/>
          <a:ext cx="0" cy="0"/>
          <a:chOff x="0" y="0"/>
          <a:chExt cx="0" cy="0"/>
        </a:xfrm>
      </p:grpSpPr>
      <p:sp>
        <p:nvSpPr>
          <p:cNvPr id="782" name="Google Shape;782;p97"/>
          <p:cNvSpPr txBox="1">
            <a:spLocks noGrp="1"/>
          </p:cNvSpPr>
          <p:nvPr>
            <p:ph type="body" idx="1"/>
          </p:nvPr>
        </p:nvSpPr>
        <p:spPr>
          <a:xfrm>
            <a:off x="4690300" y="1576477"/>
            <a:ext cx="1989600" cy="297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solidFill>
                  <a:schemeClr val="dk2"/>
                </a:solidFill>
              </a:defRPr>
            </a:lvl1pPr>
            <a:lvl2pPr marL="914400" lvl="1" indent="-349250" algn="l" rtl="0">
              <a:lnSpc>
                <a:spcPct val="100000"/>
              </a:lnSpc>
              <a:spcBef>
                <a:spcPts val="0"/>
              </a:spcBef>
              <a:spcAft>
                <a:spcPts val="0"/>
              </a:spcAft>
              <a:buSzPts val="1900"/>
              <a:buChar char="●"/>
              <a:defRPr sz="1900">
                <a:solidFill>
                  <a:schemeClr val="dk2"/>
                </a:solidFill>
              </a:defRPr>
            </a:lvl2pPr>
            <a:lvl3pPr marL="1371600" lvl="2" indent="-349250" algn="l" rtl="0">
              <a:lnSpc>
                <a:spcPct val="100000"/>
              </a:lnSpc>
              <a:spcBef>
                <a:spcPts val="0"/>
              </a:spcBef>
              <a:spcAft>
                <a:spcPts val="0"/>
              </a:spcAft>
              <a:buSzPts val="1900"/>
              <a:buChar char="●"/>
              <a:defRPr sz="1900">
                <a:solidFill>
                  <a:schemeClr val="dk2"/>
                </a:solidFill>
              </a:defRPr>
            </a:lvl3pPr>
            <a:lvl4pPr marL="1828800" lvl="3" indent="-349250" algn="l" rtl="0">
              <a:lnSpc>
                <a:spcPct val="100000"/>
              </a:lnSpc>
              <a:spcBef>
                <a:spcPts val="0"/>
              </a:spcBef>
              <a:spcAft>
                <a:spcPts val="0"/>
              </a:spcAft>
              <a:buSzPts val="1900"/>
              <a:buChar char="●"/>
              <a:defRPr sz="1900">
                <a:solidFill>
                  <a:schemeClr val="dk2"/>
                </a:solidFill>
              </a:defRPr>
            </a:lvl4pPr>
            <a:lvl5pPr marL="2286000" lvl="4" indent="-349250" algn="l" rtl="0">
              <a:lnSpc>
                <a:spcPct val="100000"/>
              </a:lnSpc>
              <a:spcBef>
                <a:spcPts val="0"/>
              </a:spcBef>
              <a:spcAft>
                <a:spcPts val="0"/>
              </a:spcAft>
              <a:buSzPts val="1900"/>
              <a:buChar char="●"/>
              <a:defRPr sz="1900">
                <a:solidFill>
                  <a:schemeClr val="dk2"/>
                </a:solidFill>
              </a:defRPr>
            </a:lvl5pPr>
            <a:lvl6pPr marL="2743200" lvl="5" indent="-349250" algn="l" rtl="0">
              <a:lnSpc>
                <a:spcPct val="100000"/>
              </a:lnSpc>
              <a:spcBef>
                <a:spcPts val="0"/>
              </a:spcBef>
              <a:spcAft>
                <a:spcPts val="0"/>
              </a:spcAft>
              <a:buSzPts val="1900"/>
              <a:buChar char="●"/>
              <a:defRPr sz="1900">
                <a:solidFill>
                  <a:schemeClr val="dk2"/>
                </a:solidFill>
              </a:defRPr>
            </a:lvl6pPr>
            <a:lvl7pPr marL="3200400" lvl="6" indent="-349250" algn="l" rtl="0">
              <a:lnSpc>
                <a:spcPct val="100000"/>
              </a:lnSpc>
              <a:spcBef>
                <a:spcPts val="0"/>
              </a:spcBef>
              <a:spcAft>
                <a:spcPts val="0"/>
              </a:spcAft>
              <a:buSzPts val="1900"/>
              <a:buChar char="●"/>
              <a:defRPr sz="1900">
                <a:solidFill>
                  <a:schemeClr val="dk2"/>
                </a:solidFill>
              </a:defRPr>
            </a:lvl7pPr>
            <a:lvl8pPr marL="3657600" lvl="7" indent="-349250" algn="l" rtl="0">
              <a:lnSpc>
                <a:spcPct val="100000"/>
              </a:lnSpc>
              <a:spcBef>
                <a:spcPts val="0"/>
              </a:spcBef>
              <a:spcAft>
                <a:spcPts val="0"/>
              </a:spcAft>
              <a:buSzPts val="1900"/>
              <a:buChar char="●"/>
              <a:defRPr sz="1900">
                <a:solidFill>
                  <a:schemeClr val="dk2"/>
                </a:solidFill>
              </a:defRPr>
            </a:lvl8pPr>
            <a:lvl9pPr marL="4114800" lvl="8" indent="-349250" algn="l" rtl="0">
              <a:lnSpc>
                <a:spcPct val="100000"/>
              </a:lnSpc>
              <a:spcBef>
                <a:spcPts val="0"/>
              </a:spcBef>
              <a:spcAft>
                <a:spcPts val="0"/>
              </a:spcAft>
              <a:buSzPts val="1900"/>
              <a:buChar char="●"/>
              <a:defRPr sz="1900">
                <a:solidFill>
                  <a:schemeClr val="dk2"/>
                </a:solidFill>
              </a:defRPr>
            </a:lvl9pPr>
          </a:lstStyle>
          <a:p>
            <a:endParaRPr/>
          </a:p>
        </p:txBody>
      </p:sp>
      <p:sp>
        <p:nvSpPr>
          <p:cNvPr id="783" name="Google Shape;783;p97"/>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784" name="Google Shape;784;p97"/>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785" name="Google Shape;785;p9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786" name="Google Shape;786;p97"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787" name="Google Shape;787;p97"/>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788" name="Google Shape;788;p97"/>
          <p:cNvSpPr txBox="1">
            <a:spLocks noGrp="1"/>
          </p:cNvSpPr>
          <p:nvPr>
            <p:ph type="body" idx="3"/>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789" name="Google Shape;789;p97"/>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790" name="Google Shape;790;p97"/>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791" name="Google Shape;791;p97"/>
          <p:cNvSpPr txBox="1">
            <a:spLocks noGrp="1"/>
          </p:cNvSpPr>
          <p:nvPr>
            <p:ph type="body" idx="4"/>
          </p:nvPr>
        </p:nvSpPr>
        <p:spPr>
          <a:xfrm>
            <a:off x="4690300" y="1916050"/>
            <a:ext cx="1989600" cy="5694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sp>
        <p:nvSpPr>
          <p:cNvPr id="792" name="Google Shape;792;p97"/>
          <p:cNvSpPr txBox="1">
            <a:spLocks noGrp="1"/>
          </p:cNvSpPr>
          <p:nvPr>
            <p:ph type="body" idx="5"/>
          </p:nvPr>
        </p:nvSpPr>
        <p:spPr>
          <a:xfrm>
            <a:off x="239400" y="1576475"/>
            <a:ext cx="4213800" cy="30852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793" name="Google Shape;793;p97"/>
          <p:cNvSpPr txBox="1">
            <a:spLocks noGrp="1"/>
          </p:cNvSpPr>
          <p:nvPr>
            <p:ph type="body" idx="6"/>
          </p:nvPr>
        </p:nvSpPr>
        <p:spPr>
          <a:xfrm>
            <a:off x="4690300" y="2656720"/>
            <a:ext cx="1989600" cy="297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solidFill>
                  <a:schemeClr val="dk2"/>
                </a:solidFill>
              </a:defRPr>
            </a:lvl1pPr>
            <a:lvl2pPr marL="914400" lvl="1" indent="-349250" algn="l" rtl="0">
              <a:lnSpc>
                <a:spcPct val="100000"/>
              </a:lnSpc>
              <a:spcBef>
                <a:spcPts val="0"/>
              </a:spcBef>
              <a:spcAft>
                <a:spcPts val="0"/>
              </a:spcAft>
              <a:buSzPts val="1900"/>
              <a:buChar char="●"/>
              <a:defRPr sz="1900">
                <a:solidFill>
                  <a:schemeClr val="dk2"/>
                </a:solidFill>
              </a:defRPr>
            </a:lvl2pPr>
            <a:lvl3pPr marL="1371600" lvl="2" indent="-349250" algn="l" rtl="0">
              <a:lnSpc>
                <a:spcPct val="100000"/>
              </a:lnSpc>
              <a:spcBef>
                <a:spcPts val="0"/>
              </a:spcBef>
              <a:spcAft>
                <a:spcPts val="0"/>
              </a:spcAft>
              <a:buSzPts val="1900"/>
              <a:buChar char="●"/>
              <a:defRPr sz="1900">
                <a:solidFill>
                  <a:schemeClr val="dk2"/>
                </a:solidFill>
              </a:defRPr>
            </a:lvl3pPr>
            <a:lvl4pPr marL="1828800" lvl="3" indent="-349250" algn="l" rtl="0">
              <a:lnSpc>
                <a:spcPct val="100000"/>
              </a:lnSpc>
              <a:spcBef>
                <a:spcPts val="0"/>
              </a:spcBef>
              <a:spcAft>
                <a:spcPts val="0"/>
              </a:spcAft>
              <a:buSzPts val="1900"/>
              <a:buChar char="●"/>
              <a:defRPr sz="1900">
                <a:solidFill>
                  <a:schemeClr val="dk2"/>
                </a:solidFill>
              </a:defRPr>
            </a:lvl4pPr>
            <a:lvl5pPr marL="2286000" lvl="4" indent="-349250" algn="l" rtl="0">
              <a:lnSpc>
                <a:spcPct val="100000"/>
              </a:lnSpc>
              <a:spcBef>
                <a:spcPts val="0"/>
              </a:spcBef>
              <a:spcAft>
                <a:spcPts val="0"/>
              </a:spcAft>
              <a:buSzPts val="1900"/>
              <a:buChar char="●"/>
              <a:defRPr sz="1900">
                <a:solidFill>
                  <a:schemeClr val="dk2"/>
                </a:solidFill>
              </a:defRPr>
            </a:lvl5pPr>
            <a:lvl6pPr marL="2743200" lvl="5" indent="-349250" algn="l" rtl="0">
              <a:lnSpc>
                <a:spcPct val="100000"/>
              </a:lnSpc>
              <a:spcBef>
                <a:spcPts val="0"/>
              </a:spcBef>
              <a:spcAft>
                <a:spcPts val="0"/>
              </a:spcAft>
              <a:buSzPts val="1900"/>
              <a:buChar char="●"/>
              <a:defRPr sz="1900">
                <a:solidFill>
                  <a:schemeClr val="dk2"/>
                </a:solidFill>
              </a:defRPr>
            </a:lvl6pPr>
            <a:lvl7pPr marL="3200400" lvl="6" indent="-349250" algn="l" rtl="0">
              <a:lnSpc>
                <a:spcPct val="100000"/>
              </a:lnSpc>
              <a:spcBef>
                <a:spcPts val="0"/>
              </a:spcBef>
              <a:spcAft>
                <a:spcPts val="0"/>
              </a:spcAft>
              <a:buSzPts val="1900"/>
              <a:buChar char="●"/>
              <a:defRPr sz="1900">
                <a:solidFill>
                  <a:schemeClr val="dk2"/>
                </a:solidFill>
              </a:defRPr>
            </a:lvl7pPr>
            <a:lvl8pPr marL="3657600" lvl="7" indent="-349250" algn="l" rtl="0">
              <a:lnSpc>
                <a:spcPct val="100000"/>
              </a:lnSpc>
              <a:spcBef>
                <a:spcPts val="0"/>
              </a:spcBef>
              <a:spcAft>
                <a:spcPts val="0"/>
              </a:spcAft>
              <a:buSzPts val="1900"/>
              <a:buChar char="●"/>
              <a:defRPr sz="1900">
                <a:solidFill>
                  <a:schemeClr val="dk2"/>
                </a:solidFill>
              </a:defRPr>
            </a:lvl8pPr>
            <a:lvl9pPr marL="4114800" lvl="8" indent="-349250" algn="l" rtl="0">
              <a:lnSpc>
                <a:spcPct val="100000"/>
              </a:lnSpc>
              <a:spcBef>
                <a:spcPts val="0"/>
              </a:spcBef>
              <a:spcAft>
                <a:spcPts val="0"/>
              </a:spcAft>
              <a:buSzPts val="1900"/>
              <a:buChar char="●"/>
              <a:defRPr sz="1900">
                <a:solidFill>
                  <a:schemeClr val="dk2"/>
                </a:solidFill>
              </a:defRPr>
            </a:lvl9pPr>
          </a:lstStyle>
          <a:p>
            <a:endParaRPr/>
          </a:p>
        </p:txBody>
      </p:sp>
      <p:sp>
        <p:nvSpPr>
          <p:cNvPr id="794" name="Google Shape;794;p97"/>
          <p:cNvSpPr txBox="1">
            <a:spLocks noGrp="1"/>
          </p:cNvSpPr>
          <p:nvPr>
            <p:ph type="body" idx="7"/>
          </p:nvPr>
        </p:nvSpPr>
        <p:spPr>
          <a:xfrm>
            <a:off x="4690300" y="2996293"/>
            <a:ext cx="1989600" cy="5694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sp>
        <p:nvSpPr>
          <p:cNvPr id="795" name="Google Shape;795;p97"/>
          <p:cNvSpPr txBox="1">
            <a:spLocks noGrp="1"/>
          </p:cNvSpPr>
          <p:nvPr>
            <p:ph type="body" idx="8"/>
          </p:nvPr>
        </p:nvSpPr>
        <p:spPr>
          <a:xfrm>
            <a:off x="4690300" y="3736976"/>
            <a:ext cx="1989600" cy="297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solidFill>
                  <a:schemeClr val="dk2"/>
                </a:solidFill>
              </a:defRPr>
            </a:lvl1pPr>
            <a:lvl2pPr marL="914400" lvl="1" indent="-349250" algn="l" rtl="0">
              <a:lnSpc>
                <a:spcPct val="100000"/>
              </a:lnSpc>
              <a:spcBef>
                <a:spcPts val="0"/>
              </a:spcBef>
              <a:spcAft>
                <a:spcPts val="0"/>
              </a:spcAft>
              <a:buSzPts val="1900"/>
              <a:buChar char="●"/>
              <a:defRPr sz="1900">
                <a:solidFill>
                  <a:schemeClr val="dk2"/>
                </a:solidFill>
              </a:defRPr>
            </a:lvl2pPr>
            <a:lvl3pPr marL="1371600" lvl="2" indent="-349250" algn="l" rtl="0">
              <a:lnSpc>
                <a:spcPct val="100000"/>
              </a:lnSpc>
              <a:spcBef>
                <a:spcPts val="0"/>
              </a:spcBef>
              <a:spcAft>
                <a:spcPts val="0"/>
              </a:spcAft>
              <a:buSzPts val="1900"/>
              <a:buChar char="●"/>
              <a:defRPr sz="1900">
                <a:solidFill>
                  <a:schemeClr val="dk2"/>
                </a:solidFill>
              </a:defRPr>
            </a:lvl3pPr>
            <a:lvl4pPr marL="1828800" lvl="3" indent="-349250" algn="l" rtl="0">
              <a:lnSpc>
                <a:spcPct val="100000"/>
              </a:lnSpc>
              <a:spcBef>
                <a:spcPts val="0"/>
              </a:spcBef>
              <a:spcAft>
                <a:spcPts val="0"/>
              </a:spcAft>
              <a:buSzPts val="1900"/>
              <a:buChar char="●"/>
              <a:defRPr sz="1900">
                <a:solidFill>
                  <a:schemeClr val="dk2"/>
                </a:solidFill>
              </a:defRPr>
            </a:lvl4pPr>
            <a:lvl5pPr marL="2286000" lvl="4" indent="-349250" algn="l" rtl="0">
              <a:lnSpc>
                <a:spcPct val="100000"/>
              </a:lnSpc>
              <a:spcBef>
                <a:spcPts val="0"/>
              </a:spcBef>
              <a:spcAft>
                <a:spcPts val="0"/>
              </a:spcAft>
              <a:buSzPts val="1900"/>
              <a:buChar char="●"/>
              <a:defRPr sz="1900">
                <a:solidFill>
                  <a:schemeClr val="dk2"/>
                </a:solidFill>
              </a:defRPr>
            </a:lvl5pPr>
            <a:lvl6pPr marL="2743200" lvl="5" indent="-349250" algn="l" rtl="0">
              <a:lnSpc>
                <a:spcPct val="100000"/>
              </a:lnSpc>
              <a:spcBef>
                <a:spcPts val="0"/>
              </a:spcBef>
              <a:spcAft>
                <a:spcPts val="0"/>
              </a:spcAft>
              <a:buSzPts val="1900"/>
              <a:buChar char="●"/>
              <a:defRPr sz="1900">
                <a:solidFill>
                  <a:schemeClr val="dk2"/>
                </a:solidFill>
              </a:defRPr>
            </a:lvl6pPr>
            <a:lvl7pPr marL="3200400" lvl="6" indent="-349250" algn="l" rtl="0">
              <a:lnSpc>
                <a:spcPct val="100000"/>
              </a:lnSpc>
              <a:spcBef>
                <a:spcPts val="0"/>
              </a:spcBef>
              <a:spcAft>
                <a:spcPts val="0"/>
              </a:spcAft>
              <a:buSzPts val="1900"/>
              <a:buChar char="●"/>
              <a:defRPr sz="1900">
                <a:solidFill>
                  <a:schemeClr val="dk2"/>
                </a:solidFill>
              </a:defRPr>
            </a:lvl7pPr>
            <a:lvl8pPr marL="3657600" lvl="7" indent="-349250" algn="l" rtl="0">
              <a:lnSpc>
                <a:spcPct val="100000"/>
              </a:lnSpc>
              <a:spcBef>
                <a:spcPts val="0"/>
              </a:spcBef>
              <a:spcAft>
                <a:spcPts val="0"/>
              </a:spcAft>
              <a:buSzPts val="1900"/>
              <a:buChar char="●"/>
              <a:defRPr sz="1900">
                <a:solidFill>
                  <a:schemeClr val="dk2"/>
                </a:solidFill>
              </a:defRPr>
            </a:lvl8pPr>
            <a:lvl9pPr marL="4114800" lvl="8" indent="-349250" algn="l" rtl="0">
              <a:lnSpc>
                <a:spcPct val="100000"/>
              </a:lnSpc>
              <a:spcBef>
                <a:spcPts val="0"/>
              </a:spcBef>
              <a:spcAft>
                <a:spcPts val="0"/>
              </a:spcAft>
              <a:buSzPts val="1900"/>
              <a:buChar char="●"/>
              <a:defRPr sz="1900">
                <a:solidFill>
                  <a:schemeClr val="dk2"/>
                </a:solidFill>
              </a:defRPr>
            </a:lvl9pPr>
          </a:lstStyle>
          <a:p>
            <a:endParaRPr/>
          </a:p>
        </p:txBody>
      </p:sp>
      <p:sp>
        <p:nvSpPr>
          <p:cNvPr id="796" name="Google Shape;796;p97"/>
          <p:cNvSpPr txBox="1">
            <a:spLocks noGrp="1"/>
          </p:cNvSpPr>
          <p:nvPr>
            <p:ph type="body" idx="9"/>
          </p:nvPr>
        </p:nvSpPr>
        <p:spPr>
          <a:xfrm>
            <a:off x="4690300" y="4076549"/>
            <a:ext cx="1989600" cy="5694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3 | Content – Text &amp; Media">
  <p:cSld name="TITLE_2_1_1_1_1_1_1_1_1_1_1_1_1_1_1_1_1_1_1">
    <p:bg>
      <p:bgPr>
        <a:solidFill>
          <a:srgbClr val="FFFFFF"/>
        </a:solidFill>
        <a:effectLst/>
      </p:bgPr>
    </p:bg>
    <p:spTree>
      <p:nvGrpSpPr>
        <p:cNvPr id="1" name="Shape 797"/>
        <p:cNvGrpSpPr/>
        <p:nvPr/>
      </p:nvGrpSpPr>
      <p:grpSpPr>
        <a:xfrm>
          <a:off x="0" y="0"/>
          <a:ext cx="0" cy="0"/>
          <a:chOff x="0" y="0"/>
          <a:chExt cx="0" cy="0"/>
        </a:xfrm>
      </p:grpSpPr>
      <p:sp>
        <p:nvSpPr>
          <p:cNvPr id="798" name="Google Shape;798;p98"/>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799" name="Google Shape;799;p9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800" name="Google Shape;800;p98"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801" name="Google Shape;801;p98"/>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802" name="Google Shape;802;p98"/>
          <p:cNvSpPr txBox="1">
            <a:spLocks noGrp="1"/>
          </p:cNvSpPr>
          <p:nvPr>
            <p:ph type="body" idx="2"/>
          </p:nvPr>
        </p:nvSpPr>
        <p:spPr>
          <a:xfrm>
            <a:off x="239400" y="1360800"/>
            <a:ext cx="42138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3 | Content – Text &amp; Media, Large">
  <p:cSld name="TITLE_2_1_1_1_1_1_1_1_1_1_1_1_1_1_1_1_1_1_1_1">
    <p:bg>
      <p:bgPr>
        <a:solidFill>
          <a:srgbClr val="FFFFFF"/>
        </a:solidFill>
        <a:effectLst/>
      </p:bgPr>
    </p:bg>
    <p:spTree>
      <p:nvGrpSpPr>
        <p:cNvPr id="1" name="Shape 803"/>
        <p:cNvGrpSpPr/>
        <p:nvPr/>
      </p:nvGrpSpPr>
      <p:grpSpPr>
        <a:xfrm>
          <a:off x="0" y="0"/>
          <a:ext cx="0" cy="0"/>
          <a:chOff x="0" y="0"/>
          <a:chExt cx="0" cy="0"/>
        </a:xfrm>
      </p:grpSpPr>
      <p:sp>
        <p:nvSpPr>
          <p:cNvPr id="804" name="Google Shape;804;p99"/>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805" name="Google Shape;805;p9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806" name="Google Shape;806;p99"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807" name="Google Shape;807;p99"/>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808" name="Google Shape;808;p99"/>
          <p:cNvSpPr txBox="1">
            <a:spLocks noGrp="1"/>
          </p:cNvSpPr>
          <p:nvPr>
            <p:ph type="body" idx="2"/>
          </p:nvPr>
        </p:nvSpPr>
        <p:spPr>
          <a:xfrm>
            <a:off x="238300" y="1360800"/>
            <a:ext cx="1989600" cy="35451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3 | Content – Headline &amp; Graph">
  <p:cSld name="TITLE_2_1_1_1_1_1_1_1_1_1_1_1_1_1_1_1_1_1_1_1_1">
    <p:bg>
      <p:bgPr>
        <a:solidFill>
          <a:srgbClr val="FFFFFF"/>
        </a:solidFill>
        <a:effectLst/>
      </p:bgPr>
    </p:bg>
    <p:spTree>
      <p:nvGrpSpPr>
        <p:cNvPr id="1" name="Shape 809"/>
        <p:cNvGrpSpPr/>
        <p:nvPr/>
      </p:nvGrpSpPr>
      <p:grpSpPr>
        <a:xfrm>
          <a:off x="0" y="0"/>
          <a:ext cx="0" cy="0"/>
          <a:chOff x="0" y="0"/>
          <a:chExt cx="0" cy="0"/>
        </a:xfrm>
      </p:grpSpPr>
      <p:sp>
        <p:nvSpPr>
          <p:cNvPr id="810" name="Google Shape;810;p100"/>
          <p:cNvSpPr txBox="1">
            <a:spLocks noGrp="1"/>
          </p:cNvSpPr>
          <p:nvPr>
            <p:ph type="title"/>
          </p:nvPr>
        </p:nvSpPr>
        <p:spPr>
          <a:xfrm>
            <a:off x="239300" y="858900"/>
            <a:ext cx="64404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811" name="Google Shape;811;p10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812" name="Google Shape;812;p100"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813" name="Google Shape;813;p100"/>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814" name="Google Shape;814;p100"/>
          <p:cNvSpPr/>
          <p:nvPr/>
        </p:nvSpPr>
        <p:spPr>
          <a:xfrm>
            <a:off x="239375" y="1360800"/>
            <a:ext cx="8665500" cy="3545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100"/>
          <p:cNvSpPr txBox="1">
            <a:spLocks noGrp="1"/>
          </p:cNvSpPr>
          <p:nvPr>
            <p:ph type="body" idx="2"/>
          </p:nvPr>
        </p:nvSpPr>
        <p:spPr>
          <a:xfrm>
            <a:off x="6917400" y="858900"/>
            <a:ext cx="1987500" cy="357300"/>
          </a:xfrm>
          <a:prstGeom prst="rect">
            <a:avLst/>
          </a:prstGeom>
          <a:noFill/>
          <a:ln>
            <a:noFill/>
          </a:ln>
        </p:spPr>
        <p:txBody>
          <a:bodyPr spcFirstLastPara="1" wrap="square" lIns="0" tIns="0" rIns="0" bIns="0" anchor="t" anchorCtr="0">
            <a:noAutofit/>
          </a:bodyPr>
          <a:lstStyle>
            <a:lvl1pPr marL="457200" lvl="0" indent="-266700" algn="l" rtl="0">
              <a:lnSpc>
                <a:spcPct val="100000"/>
              </a:lnSpc>
              <a:spcBef>
                <a:spcPts val="0"/>
              </a:spcBef>
              <a:spcAft>
                <a:spcPts val="0"/>
              </a:spcAft>
              <a:buSzPts val="600"/>
              <a:buFont typeface="Inter"/>
              <a:buChar char="●"/>
              <a:defRPr sz="600">
                <a:latin typeface="Inter"/>
                <a:ea typeface="Inter"/>
                <a:cs typeface="Inter"/>
                <a:sym typeface="Inter"/>
              </a:defRPr>
            </a:lvl1pPr>
            <a:lvl2pPr marL="914400" lvl="1" indent="-266700" algn="l" rtl="0">
              <a:lnSpc>
                <a:spcPct val="100000"/>
              </a:lnSpc>
              <a:spcBef>
                <a:spcPts val="0"/>
              </a:spcBef>
              <a:spcAft>
                <a:spcPts val="0"/>
              </a:spcAft>
              <a:buSzPts val="600"/>
              <a:buFont typeface="Inter"/>
              <a:buChar char="●"/>
              <a:defRPr sz="600">
                <a:latin typeface="Inter"/>
                <a:ea typeface="Inter"/>
                <a:cs typeface="Inter"/>
                <a:sym typeface="Inter"/>
              </a:defRPr>
            </a:lvl2pPr>
            <a:lvl3pPr marL="1371600" lvl="2" indent="-266700" algn="l" rtl="0">
              <a:lnSpc>
                <a:spcPct val="100000"/>
              </a:lnSpc>
              <a:spcBef>
                <a:spcPts val="0"/>
              </a:spcBef>
              <a:spcAft>
                <a:spcPts val="0"/>
              </a:spcAft>
              <a:buSzPts val="600"/>
              <a:buFont typeface="Inter"/>
              <a:buChar char="●"/>
              <a:defRPr sz="600">
                <a:latin typeface="Inter"/>
                <a:ea typeface="Inter"/>
                <a:cs typeface="Inter"/>
                <a:sym typeface="Inter"/>
              </a:defRPr>
            </a:lvl3pPr>
            <a:lvl4pPr marL="1828800" lvl="3" indent="-266700" algn="l" rtl="0">
              <a:lnSpc>
                <a:spcPct val="100000"/>
              </a:lnSpc>
              <a:spcBef>
                <a:spcPts val="0"/>
              </a:spcBef>
              <a:spcAft>
                <a:spcPts val="0"/>
              </a:spcAft>
              <a:buSzPts val="600"/>
              <a:buFont typeface="Inter"/>
              <a:buChar char="●"/>
              <a:defRPr sz="600">
                <a:latin typeface="Inter"/>
                <a:ea typeface="Inter"/>
                <a:cs typeface="Inter"/>
                <a:sym typeface="Inter"/>
              </a:defRPr>
            </a:lvl4pPr>
            <a:lvl5pPr marL="2286000" lvl="4" indent="-266700" algn="l" rtl="0">
              <a:lnSpc>
                <a:spcPct val="100000"/>
              </a:lnSpc>
              <a:spcBef>
                <a:spcPts val="0"/>
              </a:spcBef>
              <a:spcAft>
                <a:spcPts val="0"/>
              </a:spcAft>
              <a:buSzPts val="600"/>
              <a:buFont typeface="Inter"/>
              <a:buChar char="●"/>
              <a:defRPr sz="600">
                <a:latin typeface="Inter"/>
                <a:ea typeface="Inter"/>
                <a:cs typeface="Inter"/>
                <a:sym typeface="Inter"/>
              </a:defRPr>
            </a:lvl5pPr>
            <a:lvl6pPr marL="2743200" lvl="5" indent="-266700" algn="l" rtl="0">
              <a:lnSpc>
                <a:spcPct val="100000"/>
              </a:lnSpc>
              <a:spcBef>
                <a:spcPts val="0"/>
              </a:spcBef>
              <a:spcAft>
                <a:spcPts val="0"/>
              </a:spcAft>
              <a:buSzPts val="600"/>
              <a:buFont typeface="Inter"/>
              <a:buChar char="●"/>
              <a:defRPr sz="600">
                <a:latin typeface="Inter"/>
                <a:ea typeface="Inter"/>
                <a:cs typeface="Inter"/>
                <a:sym typeface="Inter"/>
              </a:defRPr>
            </a:lvl6pPr>
            <a:lvl7pPr marL="3200400" lvl="6" indent="-266700" algn="l" rtl="0">
              <a:lnSpc>
                <a:spcPct val="100000"/>
              </a:lnSpc>
              <a:spcBef>
                <a:spcPts val="0"/>
              </a:spcBef>
              <a:spcAft>
                <a:spcPts val="0"/>
              </a:spcAft>
              <a:buSzPts val="600"/>
              <a:buFont typeface="Inter"/>
              <a:buChar char="●"/>
              <a:defRPr sz="600">
                <a:latin typeface="Inter"/>
                <a:ea typeface="Inter"/>
                <a:cs typeface="Inter"/>
                <a:sym typeface="Inter"/>
              </a:defRPr>
            </a:lvl7pPr>
            <a:lvl8pPr marL="3657600" lvl="7" indent="-266700" algn="l" rtl="0">
              <a:lnSpc>
                <a:spcPct val="100000"/>
              </a:lnSpc>
              <a:spcBef>
                <a:spcPts val="0"/>
              </a:spcBef>
              <a:spcAft>
                <a:spcPts val="0"/>
              </a:spcAft>
              <a:buSzPts val="600"/>
              <a:buFont typeface="Inter"/>
              <a:buChar char="●"/>
              <a:defRPr sz="600">
                <a:latin typeface="Inter"/>
                <a:ea typeface="Inter"/>
                <a:cs typeface="Inter"/>
                <a:sym typeface="Inter"/>
              </a:defRPr>
            </a:lvl8pPr>
            <a:lvl9pPr marL="4114800" lvl="8" indent="-266700" algn="l" rtl="0">
              <a:lnSpc>
                <a:spcPct val="100000"/>
              </a:lnSpc>
              <a:spcBef>
                <a:spcPts val="0"/>
              </a:spcBef>
              <a:spcAft>
                <a:spcPts val="0"/>
              </a:spcAft>
              <a:buSzPts val="600"/>
              <a:buFont typeface="Inter"/>
              <a:buChar char="●"/>
              <a:defRPr sz="600">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3 | Content – Text &amp; Graph, Large">
  <p:cSld name="TITLE_2_1_1_1_1_1_1_1_1_1_1_1_1_1_1_1_1_1_1_1_1_1">
    <p:bg>
      <p:bgPr>
        <a:solidFill>
          <a:srgbClr val="FFFFFF"/>
        </a:solidFill>
        <a:effectLst/>
      </p:bgPr>
    </p:bg>
    <p:spTree>
      <p:nvGrpSpPr>
        <p:cNvPr id="1" name="Shape 816"/>
        <p:cNvGrpSpPr/>
        <p:nvPr/>
      </p:nvGrpSpPr>
      <p:grpSpPr>
        <a:xfrm>
          <a:off x="0" y="0"/>
          <a:ext cx="0" cy="0"/>
          <a:chOff x="0" y="0"/>
          <a:chExt cx="0" cy="0"/>
        </a:xfrm>
      </p:grpSpPr>
      <p:sp>
        <p:nvSpPr>
          <p:cNvPr id="817" name="Google Shape;817;p101"/>
          <p:cNvSpPr txBox="1">
            <a:spLocks noGrp="1"/>
          </p:cNvSpPr>
          <p:nvPr>
            <p:ph type="title"/>
          </p:nvPr>
        </p:nvSpPr>
        <p:spPr>
          <a:xfrm>
            <a:off x="239300" y="858900"/>
            <a:ext cx="64404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818" name="Google Shape;818;p10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819" name="Google Shape;819;p101"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820" name="Google Shape;820;p101"/>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821" name="Google Shape;821;p101"/>
          <p:cNvSpPr/>
          <p:nvPr/>
        </p:nvSpPr>
        <p:spPr>
          <a:xfrm>
            <a:off x="2464475" y="1360800"/>
            <a:ext cx="6440400" cy="3545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nter"/>
              <a:ea typeface="Inter"/>
              <a:cs typeface="Inter"/>
              <a:sym typeface="Inter"/>
            </a:endParaRPr>
          </a:p>
        </p:txBody>
      </p:sp>
      <p:sp>
        <p:nvSpPr>
          <p:cNvPr id="822" name="Google Shape;822;p101"/>
          <p:cNvSpPr txBox="1">
            <a:spLocks noGrp="1"/>
          </p:cNvSpPr>
          <p:nvPr>
            <p:ph type="body" idx="2"/>
          </p:nvPr>
        </p:nvSpPr>
        <p:spPr>
          <a:xfrm>
            <a:off x="6917400" y="858900"/>
            <a:ext cx="1987500" cy="357300"/>
          </a:xfrm>
          <a:prstGeom prst="rect">
            <a:avLst/>
          </a:prstGeom>
          <a:noFill/>
          <a:ln>
            <a:noFill/>
          </a:ln>
        </p:spPr>
        <p:txBody>
          <a:bodyPr spcFirstLastPara="1" wrap="square" lIns="0" tIns="0" rIns="0" bIns="0" anchor="t" anchorCtr="0">
            <a:noAutofit/>
          </a:bodyPr>
          <a:lstStyle>
            <a:lvl1pPr marL="457200" lvl="0" indent="-266700" algn="l" rtl="0">
              <a:lnSpc>
                <a:spcPct val="100000"/>
              </a:lnSpc>
              <a:spcBef>
                <a:spcPts val="0"/>
              </a:spcBef>
              <a:spcAft>
                <a:spcPts val="0"/>
              </a:spcAft>
              <a:buSzPts val="600"/>
              <a:buFont typeface="Inter"/>
              <a:buChar char="●"/>
              <a:defRPr sz="600">
                <a:latin typeface="Inter"/>
                <a:ea typeface="Inter"/>
                <a:cs typeface="Inter"/>
                <a:sym typeface="Inter"/>
              </a:defRPr>
            </a:lvl1pPr>
            <a:lvl2pPr marL="914400" lvl="1" indent="-266700" algn="l" rtl="0">
              <a:lnSpc>
                <a:spcPct val="100000"/>
              </a:lnSpc>
              <a:spcBef>
                <a:spcPts val="0"/>
              </a:spcBef>
              <a:spcAft>
                <a:spcPts val="0"/>
              </a:spcAft>
              <a:buSzPts val="600"/>
              <a:buFont typeface="Inter"/>
              <a:buChar char="●"/>
              <a:defRPr sz="600">
                <a:latin typeface="Inter"/>
                <a:ea typeface="Inter"/>
                <a:cs typeface="Inter"/>
                <a:sym typeface="Inter"/>
              </a:defRPr>
            </a:lvl2pPr>
            <a:lvl3pPr marL="1371600" lvl="2" indent="-266700" algn="l" rtl="0">
              <a:lnSpc>
                <a:spcPct val="100000"/>
              </a:lnSpc>
              <a:spcBef>
                <a:spcPts val="0"/>
              </a:spcBef>
              <a:spcAft>
                <a:spcPts val="0"/>
              </a:spcAft>
              <a:buSzPts val="600"/>
              <a:buFont typeface="Inter"/>
              <a:buChar char="●"/>
              <a:defRPr sz="600">
                <a:latin typeface="Inter"/>
                <a:ea typeface="Inter"/>
                <a:cs typeface="Inter"/>
                <a:sym typeface="Inter"/>
              </a:defRPr>
            </a:lvl3pPr>
            <a:lvl4pPr marL="1828800" lvl="3" indent="-266700" algn="l" rtl="0">
              <a:lnSpc>
                <a:spcPct val="100000"/>
              </a:lnSpc>
              <a:spcBef>
                <a:spcPts val="0"/>
              </a:spcBef>
              <a:spcAft>
                <a:spcPts val="0"/>
              </a:spcAft>
              <a:buSzPts val="600"/>
              <a:buFont typeface="Inter"/>
              <a:buChar char="●"/>
              <a:defRPr sz="600">
                <a:latin typeface="Inter"/>
                <a:ea typeface="Inter"/>
                <a:cs typeface="Inter"/>
                <a:sym typeface="Inter"/>
              </a:defRPr>
            </a:lvl4pPr>
            <a:lvl5pPr marL="2286000" lvl="4" indent="-266700" algn="l" rtl="0">
              <a:lnSpc>
                <a:spcPct val="100000"/>
              </a:lnSpc>
              <a:spcBef>
                <a:spcPts val="0"/>
              </a:spcBef>
              <a:spcAft>
                <a:spcPts val="0"/>
              </a:spcAft>
              <a:buSzPts val="600"/>
              <a:buFont typeface="Inter"/>
              <a:buChar char="●"/>
              <a:defRPr sz="600">
                <a:latin typeface="Inter"/>
                <a:ea typeface="Inter"/>
                <a:cs typeface="Inter"/>
                <a:sym typeface="Inter"/>
              </a:defRPr>
            </a:lvl5pPr>
            <a:lvl6pPr marL="2743200" lvl="5" indent="-266700" algn="l" rtl="0">
              <a:lnSpc>
                <a:spcPct val="100000"/>
              </a:lnSpc>
              <a:spcBef>
                <a:spcPts val="0"/>
              </a:spcBef>
              <a:spcAft>
                <a:spcPts val="0"/>
              </a:spcAft>
              <a:buSzPts val="600"/>
              <a:buFont typeface="Inter"/>
              <a:buChar char="●"/>
              <a:defRPr sz="600">
                <a:latin typeface="Inter"/>
                <a:ea typeface="Inter"/>
                <a:cs typeface="Inter"/>
                <a:sym typeface="Inter"/>
              </a:defRPr>
            </a:lvl6pPr>
            <a:lvl7pPr marL="3200400" lvl="6" indent="-266700" algn="l" rtl="0">
              <a:lnSpc>
                <a:spcPct val="100000"/>
              </a:lnSpc>
              <a:spcBef>
                <a:spcPts val="0"/>
              </a:spcBef>
              <a:spcAft>
                <a:spcPts val="0"/>
              </a:spcAft>
              <a:buSzPts val="600"/>
              <a:buFont typeface="Inter"/>
              <a:buChar char="●"/>
              <a:defRPr sz="600">
                <a:latin typeface="Inter"/>
                <a:ea typeface="Inter"/>
                <a:cs typeface="Inter"/>
                <a:sym typeface="Inter"/>
              </a:defRPr>
            </a:lvl7pPr>
            <a:lvl8pPr marL="3657600" lvl="7" indent="-266700" algn="l" rtl="0">
              <a:lnSpc>
                <a:spcPct val="100000"/>
              </a:lnSpc>
              <a:spcBef>
                <a:spcPts val="0"/>
              </a:spcBef>
              <a:spcAft>
                <a:spcPts val="0"/>
              </a:spcAft>
              <a:buSzPts val="600"/>
              <a:buFont typeface="Inter"/>
              <a:buChar char="●"/>
              <a:defRPr sz="600">
                <a:latin typeface="Inter"/>
                <a:ea typeface="Inter"/>
                <a:cs typeface="Inter"/>
                <a:sym typeface="Inter"/>
              </a:defRPr>
            </a:lvl8pPr>
            <a:lvl9pPr marL="4114800" lvl="8" indent="-266700" algn="l" rtl="0">
              <a:lnSpc>
                <a:spcPct val="100000"/>
              </a:lnSpc>
              <a:spcBef>
                <a:spcPts val="0"/>
              </a:spcBef>
              <a:spcAft>
                <a:spcPts val="0"/>
              </a:spcAft>
              <a:buSzPts val="600"/>
              <a:buFont typeface="Inter"/>
              <a:buChar char="●"/>
              <a:defRPr sz="600">
                <a:latin typeface="Inter"/>
                <a:ea typeface="Inter"/>
                <a:cs typeface="Inter"/>
                <a:sym typeface="Inter"/>
              </a:defRPr>
            </a:lvl9pPr>
          </a:lstStyle>
          <a:p>
            <a:endParaRPr/>
          </a:p>
        </p:txBody>
      </p:sp>
      <p:sp>
        <p:nvSpPr>
          <p:cNvPr id="823" name="Google Shape;823;p101"/>
          <p:cNvSpPr txBox="1">
            <a:spLocks noGrp="1"/>
          </p:cNvSpPr>
          <p:nvPr>
            <p:ph type="body" idx="3"/>
          </p:nvPr>
        </p:nvSpPr>
        <p:spPr>
          <a:xfrm>
            <a:off x="238300" y="1360800"/>
            <a:ext cx="1989600" cy="35451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3 | Content – Text &amp; Graph">
  <p:cSld name="TITLE_2_1_1_1_1_1_1_1_1_1_1_1_1_1_1_1_1_1_1_1_1_1_1">
    <p:bg>
      <p:bgPr>
        <a:solidFill>
          <a:srgbClr val="FFFFFF"/>
        </a:solidFill>
        <a:effectLst/>
      </p:bgPr>
    </p:bg>
    <p:spTree>
      <p:nvGrpSpPr>
        <p:cNvPr id="1" name="Shape 824"/>
        <p:cNvGrpSpPr/>
        <p:nvPr/>
      </p:nvGrpSpPr>
      <p:grpSpPr>
        <a:xfrm>
          <a:off x="0" y="0"/>
          <a:ext cx="0" cy="0"/>
          <a:chOff x="0" y="0"/>
          <a:chExt cx="0" cy="0"/>
        </a:xfrm>
      </p:grpSpPr>
      <p:sp>
        <p:nvSpPr>
          <p:cNvPr id="825" name="Google Shape;825;p102"/>
          <p:cNvSpPr txBox="1">
            <a:spLocks noGrp="1"/>
          </p:cNvSpPr>
          <p:nvPr>
            <p:ph type="title"/>
          </p:nvPr>
        </p:nvSpPr>
        <p:spPr>
          <a:xfrm>
            <a:off x="239300" y="858900"/>
            <a:ext cx="64404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826" name="Google Shape;826;p10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827" name="Google Shape;827;p102"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828" name="Google Shape;828;p102"/>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829" name="Google Shape;829;p102"/>
          <p:cNvSpPr/>
          <p:nvPr/>
        </p:nvSpPr>
        <p:spPr>
          <a:xfrm>
            <a:off x="4691075" y="1360800"/>
            <a:ext cx="4213800" cy="3545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nter"/>
              <a:ea typeface="Inter"/>
              <a:cs typeface="Inter"/>
              <a:sym typeface="Inter"/>
            </a:endParaRPr>
          </a:p>
        </p:txBody>
      </p:sp>
      <p:sp>
        <p:nvSpPr>
          <p:cNvPr id="830" name="Google Shape;830;p102"/>
          <p:cNvSpPr txBox="1">
            <a:spLocks noGrp="1"/>
          </p:cNvSpPr>
          <p:nvPr>
            <p:ph type="body" idx="2"/>
          </p:nvPr>
        </p:nvSpPr>
        <p:spPr>
          <a:xfrm>
            <a:off x="6917400" y="858900"/>
            <a:ext cx="1987500" cy="357300"/>
          </a:xfrm>
          <a:prstGeom prst="rect">
            <a:avLst/>
          </a:prstGeom>
          <a:noFill/>
          <a:ln>
            <a:noFill/>
          </a:ln>
        </p:spPr>
        <p:txBody>
          <a:bodyPr spcFirstLastPara="1" wrap="square" lIns="0" tIns="0" rIns="0" bIns="0" anchor="t" anchorCtr="0">
            <a:noAutofit/>
          </a:bodyPr>
          <a:lstStyle>
            <a:lvl1pPr marL="457200" lvl="0" indent="-266700" algn="l" rtl="0">
              <a:lnSpc>
                <a:spcPct val="100000"/>
              </a:lnSpc>
              <a:spcBef>
                <a:spcPts val="0"/>
              </a:spcBef>
              <a:spcAft>
                <a:spcPts val="0"/>
              </a:spcAft>
              <a:buSzPts val="600"/>
              <a:buFont typeface="Inter"/>
              <a:buChar char="●"/>
              <a:defRPr sz="600">
                <a:latin typeface="Inter"/>
                <a:ea typeface="Inter"/>
                <a:cs typeface="Inter"/>
                <a:sym typeface="Inter"/>
              </a:defRPr>
            </a:lvl1pPr>
            <a:lvl2pPr marL="914400" lvl="1" indent="-266700" algn="l" rtl="0">
              <a:lnSpc>
                <a:spcPct val="100000"/>
              </a:lnSpc>
              <a:spcBef>
                <a:spcPts val="0"/>
              </a:spcBef>
              <a:spcAft>
                <a:spcPts val="0"/>
              </a:spcAft>
              <a:buSzPts val="600"/>
              <a:buFont typeface="Inter"/>
              <a:buChar char="●"/>
              <a:defRPr sz="600">
                <a:latin typeface="Inter"/>
                <a:ea typeface="Inter"/>
                <a:cs typeface="Inter"/>
                <a:sym typeface="Inter"/>
              </a:defRPr>
            </a:lvl2pPr>
            <a:lvl3pPr marL="1371600" lvl="2" indent="-266700" algn="l" rtl="0">
              <a:lnSpc>
                <a:spcPct val="100000"/>
              </a:lnSpc>
              <a:spcBef>
                <a:spcPts val="0"/>
              </a:spcBef>
              <a:spcAft>
                <a:spcPts val="0"/>
              </a:spcAft>
              <a:buSzPts val="600"/>
              <a:buFont typeface="Inter"/>
              <a:buChar char="●"/>
              <a:defRPr sz="600">
                <a:latin typeface="Inter"/>
                <a:ea typeface="Inter"/>
                <a:cs typeface="Inter"/>
                <a:sym typeface="Inter"/>
              </a:defRPr>
            </a:lvl3pPr>
            <a:lvl4pPr marL="1828800" lvl="3" indent="-266700" algn="l" rtl="0">
              <a:lnSpc>
                <a:spcPct val="100000"/>
              </a:lnSpc>
              <a:spcBef>
                <a:spcPts val="0"/>
              </a:spcBef>
              <a:spcAft>
                <a:spcPts val="0"/>
              </a:spcAft>
              <a:buSzPts val="600"/>
              <a:buFont typeface="Inter"/>
              <a:buChar char="●"/>
              <a:defRPr sz="600">
                <a:latin typeface="Inter"/>
                <a:ea typeface="Inter"/>
                <a:cs typeface="Inter"/>
                <a:sym typeface="Inter"/>
              </a:defRPr>
            </a:lvl4pPr>
            <a:lvl5pPr marL="2286000" lvl="4" indent="-266700" algn="l" rtl="0">
              <a:lnSpc>
                <a:spcPct val="100000"/>
              </a:lnSpc>
              <a:spcBef>
                <a:spcPts val="0"/>
              </a:spcBef>
              <a:spcAft>
                <a:spcPts val="0"/>
              </a:spcAft>
              <a:buSzPts val="600"/>
              <a:buFont typeface="Inter"/>
              <a:buChar char="●"/>
              <a:defRPr sz="600">
                <a:latin typeface="Inter"/>
                <a:ea typeface="Inter"/>
                <a:cs typeface="Inter"/>
                <a:sym typeface="Inter"/>
              </a:defRPr>
            </a:lvl5pPr>
            <a:lvl6pPr marL="2743200" lvl="5" indent="-266700" algn="l" rtl="0">
              <a:lnSpc>
                <a:spcPct val="100000"/>
              </a:lnSpc>
              <a:spcBef>
                <a:spcPts val="0"/>
              </a:spcBef>
              <a:spcAft>
                <a:spcPts val="0"/>
              </a:spcAft>
              <a:buSzPts val="600"/>
              <a:buFont typeface="Inter"/>
              <a:buChar char="●"/>
              <a:defRPr sz="600">
                <a:latin typeface="Inter"/>
                <a:ea typeface="Inter"/>
                <a:cs typeface="Inter"/>
                <a:sym typeface="Inter"/>
              </a:defRPr>
            </a:lvl6pPr>
            <a:lvl7pPr marL="3200400" lvl="6" indent="-266700" algn="l" rtl="0">
              <a:lnSpc>
                <a:spcPct val="100000"/>
              </a:lnSpc>
              <a:spcBef>
                <a:spcPts val="0"/>
              </a:spcBef>
              <a:spcAft>
                <a:spcPts val="0"/>
              </a:spcAft>
              <a:buSzPts val="600"/>
              <a:buFont typeface="Inter"/>
              <a:buChar char="●"/>
              <a:defRPr sz="600">
                <a:latin typeface="Inter"/>
                <a:ea typeface="Inter"/>
                <a:cs typeface="Inter"/>
                <a:sym typeface="Inter"/>
              </a:defRPr>
            </a:lvl7pPr>
            <a:lvl8pPr marL="3657600" lvl="7" indent="-266700" algn="l" rtl="0">
              <a:lnSpc>
                <a:spcPct val="100000"/>
              </a:lnSpc>
              <a:spcBef>
                <a:spcPts val="0"/>
              </a:spcBef>
              <a:spcAft>
                <a:spcPts val="0"/>
              </a:spcAft>
              <a:buSzPts val="600"/>
              <a:buFont typeface="Inter"/>
              <a:buChar char="●"/>
              <a:defRPr sz="600">
                <a:latin typeface="Inter"/>
                <a:ea typeface="Inter"/>
                <a:cs typeface="Inter"/>
                <a:sym typeface="Inter"/>
              </a:defRPr>
            </a:lvl8pPr>
            <a:lvl9pPr marL="4114800" lvl="8" indent="-266700" algn="l" rtl="0">
              <a:lnSpc>
                <a:spcPct val="100000"/>
              </a:lnSpc>
              <a:spcBef>
                <a:spcPts val="0"/>
              </a:spcBef>
              <a:spcAft>
                <a:spcPts val="0"/>
              </a:spcAft>
              <a:buSzPts val="600"/>
              <a:buFont typeface="Inter"/>
              <a:buChar char="●"/>
              <a:defRPr sz="600">
                <a:latin typeface="Inter"/>
                <a:ea typeface="Inter"/>
                <a:cs typeface="Inter"/>
                <a:sym typeface="Inter"/>
              </a:defRPr>
            </a:lvl9pPr>
          </a:lstStyle>
          <a:p>
            <a:endParaRPr/>
          </a:p>
        </p:txBody>
      </p:sp>
      <p:sp>
        <p:nvSpPr>
          <p:cNvPr id="831" name="Google Shape;831;p102"/>
          <p:cNvSpPr txBox="1">
            <a:spLocks noGrp="1"/>
          </p:cNvSpPr>
          <p:nvPr>
            <p:ph type="body" idx="3"/>
          </p:nvPr>
        </p:nvSpPr>
        <p:spPr>
          <a:xfrm>
            <a:off x="239400" y="1360800"/>
            <a:ext cx="42138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3 | Content – Headline Only">
  <p:cSld name="TITLE_2_1_1_1_1_1_1_1_1_1_1_1_1_1_1_1_1_1_1_1_1_1_1_1">
    <p:bg>
      <p:bgPr>
        <a:solidFill>
          <a:srgbClr val="FFFFFF"/>
        </a:solidFill>
        <a:effectLst/>
      </p:bgPr>
    </p:bg>
    <p:spTree>
      <p:nvGrpSpPr>
        <p:cNvPr id="1" name="Shape 832"/>
        <p:cNvGrpSpPr/>
        <p:nvPr/>
      </p:nvGrpSpPr>
      <p:grpSpPr>
        <a:xfrm>
          <a:off x="0" y="0"/>
          <a:ext cx="0" cy="0"/>
          <a:chOff x="0" y="0"/>
          <a:chExt cx="0" cy="0"/>
        </a:xfrm>
      </p:grpSpPr>
      <p:cxnSp>
        <p:nvCxnSpPr>
          <p:cNvPr id="833" name="Google Shape;833;p10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834" name="Google Shape;834;p103"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835" name="Google Shape;835;p103"/>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836" name="Google Shape;836;p103"/>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47" Type="http://schemas.openxmlformats.org/officeDocument/2006/relationships/slideLayout" Target="../slideLayouts/slideLayout74.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slideLayout" Target="../slideLayouts/slideLayout7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48" Type="http://schemas.openxmlformats.org/officeDocument/2006/relationships/theme" Target="../theme/theme2.xml"/><Relationship Id="rId8" Type="http://schemas.openxmlformats.org/officeDocument/2006/relationships/slideLayout" Target="../slideLayouts/slideLayout35.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46" Type="http://schemas.openxmlformats.org/officeDocument/2006/relationships/slideLayout" Target="../slideLayouts/slideLayout73.xml"/><Relationship Id="rId20" Type="http://schemas.openxmlformats.org/officeDocument/2006/relationships/slideLayout" Target="../slideLayouts/slideLayout47.xml"/><Relationship Id="rId41"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9" Type="http://schemas.openxmlformats.org/officeDocument/2006/relationships/slideLayout" Target="../slideLayouts/slideLayout113.xml"/><Relationship Id="rId21" Type="http://schemas.openxmlformats.org/officeDocument/2006/relationships/slideLayout" Target="../slideLayouts/slideLayout95.xml"/><Relationship Id="rId34" Type="http://schemas.openxmlformats.org/officeDocument/2006/relationships/slideLayout" Target="../slideLayouts/slideLayout108.xml"/><Relationship Id="rId42" Type="http://schemas.openxmlformats.org/officeDocument/2006/relationships/slideLayout" Target="../slideLayouts/slideLayout116.xml"/><Relationship Id="rId47" Type="http://schemas.openxmlformats.org/officeDocument/2006/relationships/slideLayout" Target="../slideLayouts/slideLayout121.xml"/><Relationship Id="rId50" Type="http://schemas.openxmlformats.org/officeDocument/2006/relationships/slideLayout" Target="../slideLayouts/slideLayout124.xml"/><Relationship Id="rId55" Type="http://schemas.openxmlformats.org/officeDocument/2006/relationships/slideLayout" Target="../slideLayouts/slideLayout129.xml"/><Relationship Id="rId63" Type="http://schemas.openxmlformats.org/officeDocument/2006/relationships/slideLayout" Target="../slideLayouts/slideLayout137.xml"/><Relationship Id="rId7" Type="http://schemas.openxmlformats.org/officeDocument/2006/relationships/slideLayout" Target="../slideLayouts/slideLayout8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9" Type="http://schemas.openxmlformats.org/officeDocument/2006/relationships/slideLayout" Target="../slideLayouts/slideLayout103.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37" Type="http://schemas.openxmlformats.org/officeDocument/2006/relationships/slideLayout" Target="../slideLayouts/slideLayout111.xml"/><Relationship Id="rId40" Type="http://schemas.openxmlformats.org/officeDocument/2006/relationships/slideLayout" Target="../slideLayouts/slideLayout114.xml"/><Relationship Id="rId45" Type="http://schemas.openxmlformats.org/officeDocument/2006/relationships/slideLayout" Target="../slideLayouts/slideLayout119.xml"/><Relationship Id="rId53" Type="http://schemas.openxmlformats.org/officeDocument/2006/relationships/slideLayout" Target="../slideLayouts/slideLayout127.xml"/><Relationship Id="rId58" Type="http://schemas.openxmlformats.org/officeDocument/2006/relationships/slideLayout" Target="../slideLayouts/slideLayout132.xml"/><Relationship Id="rId5" Type="http://schemas.openxmlformats.org/officeDocument/2006/relationships/slideLayout" Target="../slideLayouts/slideLayout79.xml"/><Relationship Id="rId61" Type="http://schemas.openxmlformats.org/officeDocument/2006/relationships/slideLayout" Target="../slideLayouts/slideLayout135.xml"/><Relationship Id="rId19" Type="http://schemas.openxmlformats.org/officeDocument/2006/relationships/slideLayout" Target="../slideLayouts/slideLayout9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35" Type="http://schemas.openxmlformats.org/officeDocument/2006/relationships/slideLayout" Target="../slideLayouts/slideLayout109.xml"/><Relationship Id="rId43" Type="http://schemas.openxmlformats.org/officeDocument/2006/relationships/slideLayout" Target="../slideLayouts/slideLayout117.xml"/><Relationship Id="rId48" Type="http://schemas.openxmlformats.org/officeDocument/2006/relationships/slideLayout" Target="../slideLayouts/slideLayout122.xml"/><Relationship Id="rId56" Type="http://schemas.openxmlformats.org/officeDocument/2006/relationships/slideLayout" Target="../slideLayouts/slideLayout130.xml"/><Relationship Id="rId64" Type="http://schemas.openxmlformats.org/officeDocument/2006/relationships/theme" Target="../theme/theme3.xml"/><Relationship Id="rId8" Type="http://schemas.openxmlformats.org/officeDocument/2006/relationships/slideLayout" Target="../slideLayouts/slideLayout82.xml"/><Relationship Id="rId51" Type="http://schemas.openxmlformats.org/officeDocument/2006/relationships/slideLayout" Target="../slideLayouts/slideLayout125.xml"/><Relationship Id="rId3" Type="http://schemas.openxmlformats.org/officeDocument/2006/relationships/slideLayout" Target="../slideLayouts/slideLayout77.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slideLayout" Target="../slideLayouts/slideLayout107.xml"/><Relationship Id="rId38" Type="http://schemas.openxmlformats.org/officeDocument/2006/relationships/slideLayout" Target="../slideLayouts/slideLayout112.xml"/><Relationship Id="rId46" Type="http://schemas.openxmlformats.org/officeDocument/2006/relationships/slideLayout" Target="../slideLayouts/slideLayout120.xml"/><Relationship Id="rId59" Type="http://schemas.openxmlformats.org/officeDocument/2006/relationships/slideLayout" Target="../slideLayouts/slideLayout133.xml"/><Relationship Id="rId20" Type="http://schemas.openxmlformats.org/officeDocument/2006/relationships/slideLayout" Target="../slideLayouts/slideLayout94.xml"/><Relationship Id="rId41" Type="http://schemas.openxmlformats.org/officeDocument/2006/relationships/slideLayout" Target="../slideLayouts/slideLayout115.xml"/><Relationship Id="rId54" Type="http://schemas.openxmlformats.org/officeDocument/2006/relationships/slideLayout" Target="../slideLayouts/slideLayout128.xml"/><Relationship Id="rId62" Type="http://schemas.openxmlformats.org/officeDocument/2006/relationships/slideLayout" Target="../slideLayouts/slideLayout13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36" Type="http://schemas.openxmlformats.org/officeDocument/2006/relationships/slideLayout" Target="../slideLayouts/slideLayout110.xml"/><Relationship Id="rId49" Type="http://schemas.openxmlformats.org/officeDocument/2006/relationships/slideLayout" Target="../slideLayouts/slideLayout123.xml"/><Relationship Id="rId57" Type="http://schemas.openxmlformats.org/officeDocument/2006/relationships/slideLayout" Target="../slideLayouts/slideLayout131.xml"/><Relationship Id="rId10" Type="http://schemas.openxmlformats.org/officeDocument/2006/relationships/slideLayout" Target="../slideLayouts/slideLayout84.xml"/><Relationship Id="rId31" Type="http://schemas.openxmlformats.org/officeDocument/2006/relationships/slideLayout" Target="../slideLayouts/slideLayout105.xml"/><Relationship Id="rId44" Type="http://schemas.openxmlformats.org/officeDocument/2006/relationships/slideLayout" Target="../slideLayouts/slideLayout118.xml"/><Relationship Id="rId52" Type="http://schemas.openxmlformats.org/officeDocument/2006/relationships/slideLayout" Target="../slideLayouts/slideLayout126.xml"/><Relationship Id="rId60" Type="http://schemas.openxmlformats.org/officeDocument/2006/relationships/slideLayout" Target="../slideLayouts/slideLayout13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rgbClr val="4F8CC8"/>
              </a:buClr>
              <a:buSzPts val="2900"/>
              <a:buFont typeface="Open Sans Light"/>
              <a:buNone/>
              <a:defRPr sz="2900">
                <a:solidFill>
                  <a:srgbClr val="4F8CC8"/>
                </a:solidFill>
                <a:latin typeface="Open Sans Light"/>
                <a:ea typeface="Open Sans Light"/>
                <a:cs typeface="Open Sans Light"/>
                <a:sym typeface="Open Sans Light"/>
              </a:defRPr>
            </a:lvl1pPr>
            <a:lvl2pPr lvl="1" rtl="0">
              <a:spcBef>
                <a:spcPts val="0"/>
              </a:spcBef>
              <a:spcAft>
                <a:spcPts val="0"/>
              </a:spcAft>
              <a:buClr>
                <a:srgbClr val="404041"/>
              </a:buClr>
              <a:buSzPts val="3600"/>
              <a:buNone/>
              <a:defRPr sz="3600" b="1">
                <a:solidFill>
                  <a:srgbClr val="404041"/>
                </a:solidFill>
              </a:defRPr>
            </a:lvl2pPr>
            <a:lvl3pPr lvl="2" rtl="0">
              <a:spcBef>
                <a:spcPts val="0"/>
              </a:spcBef>
              <a:spcAft>
                <a:spcPts val="0"/>
              </a:spcAft>
              <a:buClr>
                <a:srgbClr val="404041"/>
              </a:buClr>
              <a:buSzPts val="3600"/>
              <a:buNone/>
              <a:defRPr sz="3600" b="1">
                <a:solidFill>
                  <a:srgbClr val="404041"/>
                </a:solidFill>
              </a:defRPr>
            </a:lvl3pPr>
            <a:lvl4pPr lvl="3" rtl="0">
              <a:spcBef>
                <a:spcPts val="0"/>
              </a:spcBef>
              <a:spcAft>
                <a:spcPts val="0"/>
              </a:spcAft>
              <a:buClr>
                <a:srgbClr val="404041"/>
              </a:buClr>
              <a:buSzPts val="3600"/>
              <a:buNone/>
              <a:defRPr sz="3600" b="1">
                <a:solidFill>
                  <a:srgbClr val="404041"/>
                </a:solidFill>
              </a:defRPr>
            </a:lvl4pPr>
            <a:lvl5pPr lvl="4" rtl="0">
              <a:spcBef>
                <a:spcPts val="0"/>
              </a:spcBef>
              <a:spcAft>
                <a:spcPts val="0"/>
              </a:spcAft>
              <a:buClr>
                <a:srgbClr val="404041"/>
              </a:buClr>
              <a:buSzPts val="3600"/>
              <a:buNone/>
              <a:defRPr sz="3600" b="1">
                <a:solidFill>
                  <a:srgbClr val="404041"/>
                </a:solidFill>
              </a:defRPr>
            </a:lvl5pPr>
            <a:lvl6pPr lvl="5" rtl="0">
              <a:spcBef>
                <a:spcPts val="0"/>
              </a:spcBef>
              <a:spcAft>
                <a:spcPts val="0"/>
              </a:spcAft>
              <a:buClr>
                <a:srgbClr val="404041"/>
              </a:buClr>
              <a:buSzPts val="3600"/>
              <a:buNone/>
              <a:defRPr sz="3600" b="1">
                <a:solidFill>
                  <a:srgbClr val="404041"/>
                </a:solidFill>
              </a:defRPr>
            </a:lvl6pPr>
            <a:lvl7pPr lvl="6" rtl="0">
              <a:spcBef>
                <a:spcPts val="0"/>
              </a:spcBef>
              <a:spcAft>
                <a:spcPts val="0"/>
              </a:spcAft>
              <a:buClr>
                <a:srgbClr val="404041"/>
              </a:buClr>
              <a:buSzPts val="3600"/>
              <a:buNone/>
              <a:defRPr sz="3600" b="1">
                <a:solidFill>
                  <a:srgbClr val="404041"/>
                </a:solidFill>
              </a:defRPr>
            </a:lvl7pPr>
            <a:lvl8pPr lvl="7" rtl="0">
              <a:spcBef>
                <a:spcPts val="0"/>
              </a:spcBef>
              <a:spcAft>
                <a:spcPts val="0"/>
              </a:spcAft>
              <a:buClr>
                <a:srgbClr val="404041"/>
              </a:buClr>
              <a:buSzPts val="3600"/>
              <a:buNone/>
              <a:defRPr sz="3600" b="1">
                <a:solidFill>
                  <a:srgbClr val="404041"/>
                </a:solidFill>
              </a:defRPr>
            </a:lvl8pPr>
            <a:lvl9pPr lvl="8" rtl="0">
              <a:spcBef>
                <a:spcPts val="0"/>
              </a:spcBef>
              <a:spcAft>
                <a:spcPts val="0"/>
              </a:spcAft>
              <a:buClr>
                <a:srgbClr val="404041"/>
              </a:buClr>
              <a:buSzPts val="3600"/>
              <a:buNone/>
              <a:defRPr sz="3600" b="1">
                <a:solidFill>
                  <a:srgbClr val="404041"/>
                </a:solidFill>
              </a:defRPr>
            </a:lvl9pPr>
          </a:lstStyle>
          <a:p>
            <a:endParaRPr/>
          </a:p>
        </p:txBody>
      </p:sp>
      <p:sp>
        <p:nvSpPr>
          <p:cNvPr id="7" name="Google Shape;7;p1"/>
          <p:cNvSpPr txBox="1">
            <a:spLocks noGrp="1"/>
          </p:cNvSpPr>
          <p:nvPr>
            <p:ph type="body" idx="1"/>
          </p:nvPr>
        </p:nvSpPr>
        <p:spPr>
          <a:xfrm>
            <a:off x="457200" y="1200150"/>
            <a:ext cx="8229600" cy="33585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Font typeface="Open Sans"/>
              <a:buChar char="●"/>
              <a:defRPr sz="3000">
                <a:solidFill>
                  <a:srgbClr val="FFFFFF"/>
                </a:solidFill>
                <a:latin typeface="Open Sans"/>
                <a:ea typeface="Open Sans"/>
                <a:cs typeface="Open Sans"/>
                <a:sym typeface="Open Sans"/>
              </a:defRPr>
            </a:lvl1pPr>
            <a:lvl2pPr marL="914400" lvl="1" indent="-381000" rtl="0">
              <a:spcBef>
                <a:spcPts val="0"/>
              </a:spcBef>
              <a:spcAft>
                <a:spcPts val="0"/>
              </a:spcAft>
              <a:buClr>
                <a:srgbClr val="FFFFFF"/>
              </a:buClr>
              <a:buSzPts val="2400"/>
              <a:buFont typeface="Open Sans"/>
              <a:buChar char="○"/>
              <a:defRPr sz="2400">
                <a:solidFill>
                  <a:srgbClr val="FFFFFF"/>
                </a:solidFill>
                <a:latin typeface="Open Sans"/>
                <a:ea typeface="Open Sans"/>
                <a:cs typeface="Open Sans"/>
                <a:sym typeface="Open Sans"/>
              </a:defRPr>
            </a:lvl2pPr>
            <a:lvl3pPr marL="1371600" lvl="2" indent="-381000" rtl="0">
              <a:spcBef>
                <a:spcPts val="0"/>
              </a:spcBef>
              <a:spcAft>
                <a:spcPts val="0"/>
              </a:spcAft>
              <a:buClr>
                <a:srgbClr val="FFFFFF"/>
              </a:buClr>
              <a:buSzPts val="2400"/>
              <a:buFont typeface="Open Sans"/>
              <a:buChar char="■"/>
              <a:defRPr sz="2400">
                <a:solidFill>
                  <a:srgbClr val="FFFFFF"/>
                </a:solidFill>
                <a:latin typeface="Open Sans"/>
                <a:ea typeface="Open Sans"/>
                <a:cs typeface="Open Sans"/>
                <a:sym typeface="Open Sans"/>
              </a:defRPr>
            </a:lvl3pPr>
            <a:lvl4pPr marL="1828800" lvl="3" indent="-342900" rtl="0">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4pPr>
            <a:lvl5pPr marL="2286000" lvl="4" indent="-342900" rtl="0">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5pPr>
            <a:lvl6pPr marL="2743200" lvl="5" indent="-342900" rtl="0">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6pPr>
            <a:lvl7pPr marL="3200400" lvl="6" indent="-342900" rtl="0">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7pPr>
            <a:lvl8pPr marL="3657600" lvl="7" indent="-342900" rtl="0">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8pPr>
            <a:lvl9pPr marL="4114800" lvl="8" indent="-342900" rtl="0">
              <a:spcBef>
                <a:spcPts val="0"/>
              </a:spcBef>
              <a:spcAft>
                <a:spcPts val="0"/>
              </a:spcAft>
              <a:buClr>
                <a:srgbClr val="FFFFFF"/>
              </a:buClr>
              <a:buSzPts val="1800"/>
              <a:buFont typeface="Open Sans"/>
              <a:buChar char="■"/>
              <a:defRPr sz="1800">
                <a:solidFill>
                  <a:srgbClr val="FFFFFF"/>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15"/>
        <p:cNvGrpSpPr/>
        <p:nvPr/>
      </p:nvGrpSpPr>
      <p:grpSpPr>
        <a:xfrm>
          <a:off x="0" y="0"/>
          <a:ext cx="0" cy="0"/>
          <a:chOff x="0" y="0"/>
          <a:chExt cx="0" cy="0"/>
        </a:xfrm>
      </p:grpSpPr>
      <p:sp>
        <p:nvSpPr>
          <p:cNvPr id="116" name="Google Shape;116;p29"/>
          <p:cNvSpPr txBox="1">
            <a:spLocks noGrp="1"/>
          </p:cNvSpPr>
          <p:nvPr>
            <p:ph type="title"/>
          </p:nvPr>
        </p:nvSpPr>
        <p:spPr>
          <a:xfrm>
            <a:off x="311700" y="445025"/>
            <a:ext cx="8520600" cy="5727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800"/>
              <a:buFont typeface="Inter"/>
              <a:buNone/>
              <a:defRPr sz="3800" b="1">
                <a:solidFill>
                  <a:schemeClr val="dk1"/>
                </a:solidFill>
                <a:latin typeface="Inter"/>
                <a:ea typeface="Inter"/>
                <a:cs typeface="Inter"/>
                <a:sym typeface="Int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17" name="Google Shape;117;p29"/>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lvl="0"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1pPr>
            <a:lvl2pPr marL="914400" lvl="1"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2pPr>
            <a:lvl3pPr marL="1371600" lvl="2"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3pPr>
            <a:lvl4pPr marL="1828800" lvl="3"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4pPr>
            <a:lvl5pPr marL="2286000" lvl="4"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5pPr>
            <a:lvl6pPr marL="2743200" lvl="5"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6pPr>
            <a:lvl7pPr marL="3200400" lvl="6"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7pPr>
            <a:lvl8pPr marL="3657600" lvl="7"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8pPr>
            <a:lvl9pPr marL="4114800" lvl="8"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9pPr>
          </a:lstStyle>
          <a:p>
            <a:endParaRPr/>
          </a:p>
        </p:txBody>
      </p:sp>
      <p:sp>
        <p:nvSpPr>
          <p:cNvPr id="118" name="Google Shape;118;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1" r:id="rId36"/>
    <p:sldLayoutId id="2147483712" r:id="rId37"/>
    <p:sldLayoutId id="2147483713" r:id="rId38"/>
    <p:sldLayoutId id="2147483714" r:id="rId39"/>
    <p:sldLayoutId id="2147483715" r:id="rId40"/>
    <p:sldLayoutId id="2147483716" r:id="rId41"/>
    <p:sldLayoutId id="2147483717" r:id="rId42"/>
    <p:sldLayoutId id="2147483718" r:id="rId43"/>
    <p:sldLayoutId id="2147483719" r:id="rId44"/>
    <p:sldLayoutId id="2147483720" r:id="rId45"/>
    <p:sldLayoutId id="2147483721" r:id="rId46"/>
    <p:sldLayoutId id="2147483722" r:id="rId4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89"/>
        <p:cNvGrpSpPr/>
        <p:nvPr/>
      </p:nvGrpSpPr>
      <p:grpSpPr>
        <a:xfrm>
          <a:off x="0" y="0"/>
          <a:ext cx="0" cy="0"/>
          <a:chOff x="0" y="0"/>
          <a:chExt cx="0" cy="0"/>
        </a:xfrm>
      </p:grpSpPr>
      <p:sp>
        <p:nvSpPr>
          <p:cNvPr id="590" name="Google Shape;590;p78"/>
          <p:cNvSpPr txBox="1">
            <a:spLocks noGrp="1"/>
          </p:cNvSpPr>
          <p:nvPr>
            <p:ph type="title"/>
          </p:nvPr>
        </p:nvSpPr>
        <p:spPr>
          <a:xfrm>
            <a:off x="311700" y="445025"/>
            <a:ext cx="8520600" cy="572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3800"/>
              <a:buFont typeface="Inter"/>
              <a:buNone/>
              <a:defRPr sz="38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91" name="Google Shape;591;p78"/>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marR="0" lvl="0"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1pPr>
            <a:lvl2pPr marL="914400" marR="0" lvl="1"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2pPr>
            <a:lvl3pPr marL="1371600" marR="0" lvl="2"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3pPr>
            <a:lvl4pPr marL="1828800" marR="0" lvl="3"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4pPr>
            <a:lvl5pPr marL="2286000" marR="0" lvl="4"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5pPr>
            <a:lvl6pPr marL="2743200" marR="0" lvl="5"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6pPr>
            <a:lvl7pPr marL="3200400" marR="0" lvl="6"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7pPr>
            <a:lvl8pPr marL="3657600" marR="0" lvl="7"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8pPr>
            <a:lvl9pPr marL="4114800" marR="0" lvl="8"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9pPr>
          </a:lstStyle>
          <a:p>
            <a:endParaRPr/>
          </a:p>
        </p:txBody>
      </p:sp>
      <p:sp>
        <p:nvSpPr>
          <p:cNvPr id="592" name="Google Shape;592;p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49" r:id="rId27"/>
    <p:sldLayoutId id="2147483750" r:id="rId28"/>
    <p:sldLayoutId id="2147483751" r:id="rId29"/>
    <p:sldLayoutId id="2147483752" r:id="rId30"/>
    <p:sldLayoutId id="2147483753" r:id="rId31"/>
    <p:sldLayoutId id="2147483754" r:id="rId32"/>
    <p:sldLayoutId id="2147483755" r:id="rId33"/>
    <p:sldLayoutId id="2147483756" r:id="rId34"/>
    <p:sldLayoutId id="2147483757" r:id="rId35"/>
    <p:sldLayoutId id="2147483758" r:id="rId36"/>
    <p:sldLayoutId id="2147483759" r:id="rId37"/>
    <p:sldLayoutId id="2147483760" r:id="rId38"/>
    <p:sldLayoutId id="2147483761" r:id="rId39"/>
    <p:sldLayoutId id="2147483762" r:id="rId40"/>
    <p:sldLayoutId id="2147483763" r:id="rId41"/>
    <p:sldLayoutId id="2147483764" r:id="rId42"/>
    <p:sldLayoutId id="2147483765" r:id="rId43"/>
    <p:sldLayoutId id="2147483766" r:id="rId44"/>
    <p:sldLayoutId id="2147483767" r:id="rId45"/>
    <p:sldLayoutId id="2147483768" r:id="rId46"/>
    <p:sldLayoutId id="2147483769" r:id="rId47"/>
    <p:sldLayoutId id="2147483770" r:id="rId48"/>
    <p:sldLayoutId id="2147483771" r:id="rId49"/>
    <p:sldLayoutId id="2147483772" r:id="rId50"/>
    <p:sldLayoutId id="2147483773" r:id="rId51"/>
    <p:sldLayoutId id="2147483774" r:id="rId52"/>
    <p:sldLayoutId id="2147483775" r:id="rId53"/>
    <p:sldLayoutId id="2147483776" r:id="rId54"/>
    <p:sldLayoutId id="2147483777" r:id="rId55"/>
    <p:sldLayoutId id="2147483778" r:id="rId56"/>
    <p:sldLayoutId id="2147483779" r:id="rId57"/>
    <p:sldLayoutId id="2147483780" r:id="rId58"/>
    <p:sldLayoutId id="2147483781" r:id="rId59"/>
    <p:sldLayoutId id="2147483782" r:id="rId60"/>
    <p:sldLayoutId id="2147483783" r:id="rId61"/>
    <p:sldLayoutId id="2147483784" r:id="rId62"/>
    <p:sldLayoutId id="2147483785" r:id="rId6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6.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7.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7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8" Type="http://schemas.openxmlformats.org/officeDocument/2006/relationships/hyperlink" Target="https://developers.cloudflare.com/cloudflare-one/identity/devices/mutual-tls-authentication" TargetMode="External"/><Relationship Id="rId13" Type="http://schemas.openxmlformats.org/officeDocument/2006/relationships/hyperlink" Target="https://developers.cloudflare.com/cloudflare-one/analytics/logs/audit-logs#cloudflare-logpush-integration" TargetMode="External"/><Relationship Id="rId18" Type="http://schemas.openxmlformats.org/officeDocument/2006/relationships/hyperlink" Target="https://developers.cloudflare.com/cloudflare-one/policies/filtering/http-policies" TargetMode="External"/><Relationship Id="rId3" Type="http://schemas.openxmlformats.org/officeDocument/2006/relationships/hyperlink" Target="https://developers.cloudflare.com/cloudflare-one/identity/idp-integration" TargetMode="External"/><Relationship Id="rId7" Type="http://schemas.openxmlformats.org/officeDocument/2006/relationships/hyperlink" Target="https://developers.cloudflare.com/cloudflare-one/identity/devices/require-gateway" TargetMode="External"/><Relationship Id="rId12" Type="http://schemas.openxmlformats.org/officeDocument/2006/relationships/hyperlink" Target="https://developers.cloudflare.com/cloudflare-one/analytics/logs" TargetMode="External"/><Relationship Id="rId17" Type="http://schemas.openxmlformats.org/officeDocument/2006/relationships/hyperlink" Target="https://developers.cloudflare.com/cloudflare-one/policies/filtering/dns-policies" TargetMode="External"/><Relationship Id="rId2" Type="http://schemas.openxmlformats.org/officeDocument/2006/relationships/notesSlide" Target="../notesSlides/notesSlide22.xml"/><Relationship Id="rId16" Type="http://schemas.openxmlformats.org/officeDocument/2006/relationships/hyperlink" Target="https://developers.cloudflare.com/cloudflare-one/identity/service-auth/service-tokens" TargetMode="External"/><Relationship Id="rId1" Type="http://schemas.openxmlformats.org/officeDocument/2006/relationships/slideLayout" Target="../slideLayouts/slideLayout35.xml"/><Relationship Id="rId6" Type="http://schemas.openxmlformats.org/officeDocument/2006/relationships/hyperlink" Target="https://developers.cloudflare.com/cloudflare-one/applications/non-HTTP/RDP" TargetMode="External"/><Relationship Id="rId11" Type="http://schemas.openxmlformats.org/officeDocument/2006/relationships/hyperlink" Target="https://developers.cloudflare.com/cloudflare-one/connections/connect-apps" TargetMode="External"/><Relationship Id="rId5" Type="http://schemas.openxmlformats.org/officeDocument/2006/relationships/hyperlink" Target="https://developers.cloudflare.com/cloudflare-one/applications/configure-apps/saas-apps/" TargetMode="External"/><Relationship Id="rId15" Type="http://schemas.openxmlformats.org/officeDocument/2006/relationships/hyperlink" Target="https://developers.cloudflare.com/cloudflare-one/applications/non-HTTP/ssh/short-lived-certificates" TargetMode="External"/><Relationship Id="rId10" Type="http://schemas.openxmlformats.org/officeDocument/2006/relationships/hyperlink" Target="https://developers.cloudflare.com/cloudflare-one/identity/devices/tanium" TargetMode="External"/><Relationship Id="rId19" Type="http://schemas.openxmlformats.org/officeDocument/2006/relationships/hyperlink" Target="https://developers.cloudflare.com/cloudflare-one/connections/connect-devices/warp" TargetMode="External"/><Relationship Id="rId4" Type="http://schemas.openxmlformats.org/officeDocument/2006/relationships/hyperlink" Target="https://developers.cloudflare.com/cloudflare-one/applications/configure-apps/self-hosted-apps/" TargetMode="External"/><Relationship Id="rId9" Type="http://schemas.openxmlformats.org/officeDocument/2006/relationships/hyperlink" Target="https://developers.cloudflare.com/cloudflare-one/identity/devices/azure-ad" TargetMode="External"/><Relationship Id="rId14" Type="http://schemas.openxmlformats.org/officeDocument/2006/relationships/hyperlink" Target="https://developers.cloudflare.com/cloudflare-one/identity/users/validating-json#programmatic-verification"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9.xml"/></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s://cloudflare.showpad.biz/webapp2/content/channels/e53f1a87c5c4534267db6c6ec9e8eda1/ac06d51143bf344476198063040c66078fbef4839ab5767231fb267b58944996/1e217929114dd38dfd518ab83f14e5a6d53575686aabc7643bb998423b8748ad?slug=87390384-cd31-45de-9e58-01306c85827c" TargetMode="External"/><Relationship Id="rId7"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58.xml"/><Relationship Id="rId6" Type="http://schemas.openxmlformats.org/officeDocument/2006/relationships/image" Target="../media/image55.png"/><Relationship Id="rId5" Type="http://schemas.openxmlformats.org/officeDocument/2006/relationships/hyperlink" Target="https://cloudflare.showpad.biz/webapp2/content/channels/e53f1a87c5c4534267db6c6ec9e8eda1/ac06d51143bf344476198063040c66078fbef4839ab5767231fb267b58944996/1e217929114dd38dfd518ab83f14e5a6d53575686aabc7643bb998423b8748ad?slug=cd8b5a7d-0d64-4ee8-9674-b9561b0d3b4c" TargetMode="External"/><Relationship Id="rId4" Type="http://schemas.openxmlformats.org/officeDocument/2006/relationships/hyperlink" Target="https://cloudflare.showpad.biz/webapp2/content/channels/e53f1a87c5c4534267db6c6ec9e8eda1/ac06d51143bf344476198063040c66078fbef4839ab5767231fb267b58944996/1e217929114dd38dfd518ab83f14e5a6d53575686aabc7643bb998423b8748ad?slug=f083080f-5458-4e6e-a809-c62b4df02d65" TargetMode="External"/><Relationship Id="rId9" Type="http://schemas.openxmlformats.org/officeDocument/2006/relationships/image" Target="../media/image5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34.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5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5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5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openxmlformats.org/officeDocument/2006/relationships/hyperlink" Target="https://developers.cloudflare.com/cloudflare-one" TargetMode="External"/><Relationship Id="rId2" Type="http://schemas.openxmlformats.org/officeDocument/2006/relationships/notesSlide" Target="../notesSlides/notesSlide46.xml"/><Relationship Id="rId1" Type="http://schemas.openxmlformats.org/officeDocument/2006/relationships/slideLayout" Target="../slideLayouts/slideLayout35.xml"/><Relationship Id="rId4" Type="http://schemas.openxmlformats.org/officeDocument/2006/relationships/hyperlink" Target="https://developers.cloudflare.com/cloudflare-one/tutorials"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9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4.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sp>
        <p:nvSpPr>
          <p:cNvPr id="1037" name="Google Shape;1037;p142"/>
          <p:cNvSpPr txBox="1">
            <a:spLocks noGrp="1"/>
          </p:cNvSpPr>
          <p:nvPr>
            <p:ph type="title"/>
          </p:nvPr>
        </p:nvSpPr>
        <p:spPr>
          <a:xfrm>
            <a:off x="239300" y="1583760"/>
            <a:ext cx="6440400" cy="121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Inter" panose="020B0502030000000004" pitchFamily="34" charset="0"/>
                <a:ea typeface="Inter" panose="020B0502030000000004" pitchFamily="34" charset="0"/>
                <a:cs typeface="Open Sans Light"/>
                <a:sym typeface="Open Sans Light"/>
              </a:rPr>
              <a:t>Cloudflare Zero Trust </a:t>
            </a:r>
            <a:br>
              <a:rPr lang="en" dirty="0">
                <a:latin typeface="Open Sans Light"/>
                <a:ea typeface="Open Sans Light"/>
                <a:cs typeface="Open Sans Light"/>
                <a:sym typeface="Open Sans Light"/>
              </a:rPr>
            </a:br>
            <a:r>
              <a:rPr lang="en" dirty="0">
                <a:latin typeface="Inter Light" panose="020B0502030000000004" pitchFamily="34" charset="0"/>
                <a:ea typeface="Inter Light" panose="020B0502030000000004" pitchFamily="34" charset="0"/>
                <a:cs typeface="Open Sans Light"/>
                <a:sym typeface="Open Sans Light"/>
              </a:rPr>
              <a:t>(Cloudflare for Teams)</a:t>
            </a:r>
            <a:endParaRPr dirty="0">
              <a:latin typeface="Inter Light" panose="020B0502030000000004" pitchFamily="34" charset="0"/>
              <a:ea typeface="Inter Light" panose="020B0502030000000004" pitchFamily="34" charset="0"/>
              <a:cs typeface="Open Sans Light"/>
              <a:sym typeface="Open Sans Light"/>
            </a:endParaRPr>
          </a:p>
        </p:txBody>
      </p:sp>
      <p:sp>
        <p:nvSpPr>
          <p:cNvPr id="2" name="Subtitle 1">
            <a:extLst>
              <a:ext uri="{FF2B5EF4-FFF2-40B4-BE49-F238E27FC236}">
                <a16:creationId xmlns:a16="http://schemas.microsoft.com/office/drawing/2014/main" id="{8C73425F-E002-4C52-9237-B78EB0907192}"/>
              </a:ext>
            </a:extLst>
          </p:cNvPr>
          <p:cNvSpPr>
            <a:spLocks noGrp="1"/>
          </p:cNvSpPr>
          <p:nvPr>
            <p:ph type="subTitle" idx="1"/>
          </p:nvPr>
        </p:nvSpPr>
        <p:spPr>
          <a:xfrm>
            <a:off x="358200" y="2931340"/>
            <a:ext cx="4213800" cy="1010400"/>
          </a:xfrm>
        </p:spPr>
        <p:txBody>
          <a:bodyPr/>
          <a:lstStyle/>
          <a:p>
            <a:r>
              <a:rPr lang="en" b="0" dirty="0">
                <a:sym typeface="Open Sans Light"/>
              </a:rPr>
              <a:t>SE Stand and Deliver Support Deck</a:t>
            </a:r>
            <a:endParaRPr lang="en-US" b="0" dirty="0"/>
          </a:p>
          <a:p>
            <a:endParaRPr lang="en-US" dirty="0"/>
          </a:p>
          <a:p>
            <a:endParaRPr lang="en-US" dirty="0"/>
          </a:p>
          <a:p>
            <a:r>
              <a:rPr lang="en-US" dirty="0"/>
              <a:t>Presented by Antonio Rancan</a:t>
            </a:r>
          </a:p>
        </p:txBody>
      </p:sp>
      <p:sp>
        <p:nvSpPr>
          <p:cNvPr id="3" name="Text Placeholder 2">
            <a:extLst>
              <a:ext uri="{FF2B5EF4-FFF2-40B4-BE49-F238E27FC236}">
                <a16:creationId xmlns:a16="http://schemas.microsoft.com/office/drawing/2014/main" id="{D77814F0-1DEE-4A34-8F3B-7DBB21B5FA4B}"/>
              </a:ext>
            </a:extLst>
          </p:cNvPr>
          <p:cNvSpPr>
            <a:spLocks noGrp="1"/>
          </p:cNvSpPr>
          <p:nvPr>
            <p:ph type="body" idx="2"/>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151"/>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600">
                <a:latin typeface="Inter"/>
                <a:ea typeface="Inter"/>
                <a:cs typeface="Inter"/>
                <a:sym typeface="Inter"/>
              </a:rPr>
              <a:t>10</a:t>
            </a:fld>
            <a:endParaRPr sz="600">
              <a:latin typeface="Inter"/>
              <a:ea typeface="Inter"/>
              <a:cs typeface="Inter"/>
              <a:sym typeface="Inter"/>
            </a:endParaRPr>
          </a:p>
        </p:txBody>
      </p:sp>
      <p:pic>
        <p:nvPicPr>
          <p:cNvPr id="1230" name="Google Shape;1230;p151"/>
          <p:cNvPicPr preferRelativeResize="0"/>
          <p:nvPr/>
        </p:nvPicPr>
        <p:blipFill>
          <a:blip r:embed="rId3">
            <a:alphaModFix/>
          </a:blip>
          <a:stretch>
            <a:fillRect/>
          </a:stretch>
        </p:blipFill>
        <p:spPr>
          <a:xfrm>
            <a:off x="7926900" y="173575"/>
            <a:ext cx="1027125" cy="342375"/>
          </a:xfrm>
          <a:prstGeom prst="rect">
            <a:avLst/>
          </a:prstGeom>
          <a:noFill/>
          <a:ln>
            <a:noFill/>
          </a:ln>
        </p:spPr>
      </p:pic>
      <p:pic>
        <p:nvPicPr>
          <p:cNvPr id="1231" name="Google Shape;1231;p151"/>
          <p:cNvPicPr preferRelativeResize="0"/>
          <p:nvPr/>
        </p:nvPicPr>
        <p:blipFill>
          <a:blip r:embed="rId4">
            <a:alphaModFix/>
          </a:blip>
          <a:stretch>
            <a:fillRect/>
          </a:stretch>
        </p:blipFill>
        <p:spPr>
          <a:xfrm>
            <a:off x="259550" y="1212275"/>
            <a:ext cx="8251985" cy="3629808"/>
          </a:xfrm>
          <a:prstGeom prst="rect">
            <a:avLst/>
          </a:prstGeom>
          <a:noFill/>
          <a:ln>
            <a:noFill/>
          </a:ln>
        </p:spPr>
      </p:pic>
      <p:pic>
        <p:nvPicPr>
          <p:cNvPr id="1232" name="Google Shape;1232;p151"/>
          <p:cNvPicPr preferRelativeResize="0"/>
          <p:nvPr/>
        </p:nvPicPr>
        <p:blipFill>
          <a:blip r:embed="rId5">
            <a:alphaModFix/>
          </a:blip>
          <a:stretch>
            <a:fillRect/>
          </a:stretch>
        </p:blipFill>
        <p:spPr>
          <a:xfrm>
            <a:off x="58350" y="65596"/>
            <a:ext cx="1966925" cy="955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152"/>
          <p:cNvSpPr txBox="1">
            <a:spLocks noGrp="1"/>
          </p:cNvSpPr>
          <p:nvPr>
            <p:ph type="sldNum" idx="4294967295"/>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1238" name="Google Shape;1238;p152"/>
          <p:cNvSpPr txBox="1"/>
          <p:nvPr/>
        </p:nvSpPr>
        <p:spPr>
          <a:xfrm>
            <a:off x="237600" y="3126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b="1">
              <a:solidFill>
                <a:schemeClr val="dk2"/>
              </a:solidFill>
              <a:latin typeface="Inter"/>
              <a:ea typeface="Inter"/>
              <a:cs typeface="Inter"/>
              <a:sym typeface="Inter"/>
            </a:endParaRPr>
          </a:p>
        </p:txBody>
      </p:sp>
      <p:cxnSp>
        <p:nvCxnSpPr>
          <p:cNvPr id="1239" name="Google Shape;1239;p152"/>
          <p:cNvCxnSpPr/>
          <p:nvPr/>
        </p:nvCxnSpPr>
        <p:spPr>
          <a:xfrm>
            <a:off x="3045047" y="1870922"/>
            <a:ext cx="0" cy="1082100"/>
          </a:xfrm>
          <a:prstGeom prst="straightConnector1">
            <a:avLst/>
          </a:prstGeom>
          <a:noFill/>
          <a:ln w="19050" cap="flat" cmpd="sng">
            <a:solidFill>
              <a:srgbClr val="C3C3C3"/>
            </a:solidFill>
            <a:prstDash val="dot"/>
            <a:round/>
            <a:headEnd type="triangle" w="med" len="med"/>
            <a:tailEnd type="triangle" w="med" len="med"/>
          </a:ln>
        </p:spPr>
      </p:cxnSp>
      <p:cxnSp>
        <p:nvCxnSpPr>
          <p:cNvPr id="1240" name="Google Shape;1240;p152"/>
          <p:cNvCxnSpPr/>
          <p:nvPr/>
        </p:nvCxnSpPr>
        <p:spPr>
          <a:xfrm>
            <a:off x="4174022" y="1870922"/>
            <a:ext cx="0" cy="1082100"/>
          </a:xfrm>
          <a:prstGeom prst="straightConnector1">
            <a:avLst/>
          </a:prstGeom>
          <a:noFill/>
          <a:ln w="19050" cap="flat" cmpd="sng">
            <a:solidFill>
              <a:srgbClr val="C3C3C3"/>
            </a:solidFill>
            <a:prstDash val="dot"/>
            <a:round/>
            <a:headEnd type="triangle" w="med" len="med"/>
            <a:tailEnd type="triangle" w="med" len="med"/>
          </a:ln>
        </p:spPr>
      </p:cxnSp>
      <p:cxnSp>
        <p:nvCxnSpPr>
          <p:cNvPr id="1241" name="Google Shape;1241;p152"/>
          <p:cNvCxnSpPr/>
          <p:nvPr/>
        </p:nvCxnSpPr>
        <p:spPr>
          <a:xfrm>
            <a:off x="5306617" y="1870922"/>
            <a:ext cx="0" cy="1082100"/>
          </a:xfrm>
          <a:prstGeom prst="straightConnector1">
            <a:avLst/>
          </a:prstGeom>
          <a:noFill/>
          <a:ln w="19050" cap="flat" cmpd="sng">
            <a:solidFill>
              <a:srgbClr val="C3C3C3"/>
            </a:solidFill>
            <a:prstDash val="dot"/>
            <a:round/>
            <a:headEnd type="triangle" w="med" len="med"/>
            <a:tailEnd type="triangle" w="med" len="med"/>
          </a:ln>
        </p:spPr>
      </p:cxnSp>
      <p:cxnSp>
        <p:nvCxnSpPr>
          <p:cNvPr id="1242" name="Google Shape;1242;p152"/>
          <p:cNvCxnSpPr/>
          <p:nvPr/>
        </p:nvCxnSpPr>
        <p:spPr>
          <a:xfrm>
            <a:off x="6405772" y="1870922"/>
            <a:ext cx="0" cy="1082100"/>
          </a:xfrm>
          <a:prstGeom prst="straightConnector1">
            <a:avLst/>
          </a:prstGeom>
          <a:noFill/>
          <a:ln w="19050" cap="flat" cmpd="sng">
            <a:solidFill>
              <a:srgbClr val="C3C3C3"/>
            </a:solidFill>
            <a:prstDash val="dot"/>
            <a:round/>
            <a:headEnd type="triangle" w="med" len="med"/>
            <a:tailEnd type="triangle" w="med" len="med"/>
          </a:ln>
        </p:spPr>
      </p:cxnSp>
      <p:cxnSp>
        <p:nvCxnSpPr>
          <p:cNvPr id="1243" name="Google Shape;1243;p152"/>
          <p:cNvCxnSpPr/>
          <p:nvPr/>
        </p:nvCxnSpPr>
        <p:spPr>
          <a:xfrm>
            <a:off x="7476938" y="1870922"/>
            <a:ext cx="0" cy="1082100"/>
          </a:xfrm>
          <a:prstGeom prst="straightConnector1">
            <a:avLst/>
          </a:prstGeom>
          <a:noFill/>
          <a:ln w="19050" cap="flat" cmpd="sng">
            <a:solidFill>
              <a:srgbClr val="C3C3C3"/>
            </a:solidFill>
            <a:prstDash val="dot"/>
            <a:round/>
            <a:headEnd type="triangle" w="med" len="med"/>
            <a:tailEnd type="triangle" w="med" len="med"/>
          </a:ln>
        </p:spPr>
      </p:cxnSp>
      <p:cxnSp>
        <p:nvCxnSpPr>
          <p:cNvPr id="1244" name="Google Shape;1244;p152"/>
          <p:cNvCxnSpPr/>
          <p:nvPr/>
        </p:nvCxnSpPr>
        <p:spPr>
          <a:xfrm>
            <a:off x="8528357" y="1870922"/>
            <a:ext cx="0" cy="1082100"/>
          </a:xfrm>
          <a:prstGeom prst="straightConnector1">
            <a:avLst/>
          </a:prstGeom>
          <a:noFill/>
          <a:ln w="19050" cap="flat" cmpd="sng">
            <a:solidFill>
              <a:srgbClr val="C3C3C3"/>
            </a:solidFill>
            <a:prstDash val="dot"/>
            <a:round/>
            <a:headEnd type="triangle" w="med" len="med"/>
            <a:tailEnd type="triangle" w="med" len="med"/>
          </a:ln>
        </p:spPr>
      </p:cxnSp>
      <p:sp>
        <p:nvSpPr>
          <p:cNvPr id="1245" name="Google Shape;1245;p152"/>
          <p:cNvSpPr/>
          <p:nvPr/>
        </p:nvSpPr>
        <p:spPr>
          <a:xfrm>
            <a:off x="2666988" y="2038917"/>
            <a:ext cx="6239400" cy="818700"/>
          </a:xfrm>
          <a:prstGeom prst="rect">
            <a:avLst/>
          </a:prstGeom>
          <a:solidFill>
            <a:srgbClr val="FFFFFF"/>
          </a:solidFill>
          <a:ln w="19050" cap="flat" cmpd="sng">
            <a:solidFill>
              <a:srgbClr val="0055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5EBF5"/>
              </a:solidFill>
            </a:endParaRPr>
          </a:p>
        </p:txBody>
      </p:sp>
      <p:sp>
        <p:nvSpPr>
          <p:cNvPr id="1246" name="Google Shape;1246;p152"/>
          <p:cNvSpPr/>
          <p:nvPr/>
        </p:nvSpPr>
        <p:spPr>
          <a:xfrm>
            <a:off x="2666988" y="941275"/>
            <a:ext cx="6239400" cy="930000"/>
          </a:xfrm>
          <a:prstGeom prst="rect">
            <a:avLst/>
          </a:prstGeom>
          <a:noFill/>
          <a:ln w="19050" cap="flat" cmpd="sng">
            <a:solidFill>
              <a:srgbClr val="00368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5EBF5"/>
              </a:solidFill>
            </a:endParaRPr>
          </a:p>
        </p:txBody>
      </p:sp>
      <p:sp>
        <p:nvSpPr>
          <p:cNvPr id="1247" name="Google Shape;1247;p152"/>
          <p:cNvSpPr/>
          <p:nvPr/>
        </p:nvSpPr>
        <p:spPr>
          <a:xfrm>
            <a:off x="2666988" y="3025326"/>
            <a:ext cx="6239400" cy="1793700"/>
          </a:xfrm>
          <a:prstGeom prst="rect">
            <a:avLst/>
          </a:prstGeom>
          <a:noFill/>
          <a:ln w="19050" cap="flat" cmpd="sng">
            <a:solidFill>
              <a:srgbClr val="FF66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5EBF5"/>
              </a:solidFill>
            </a:endParaRPr>
          </a:p>
        </p:txBody>
      </p:sp>
      <p:sp>
        <p:nvSpPr>
          <p:cNvPr id="1248" name="Google Shape;1248;p152"/>
          <p:cNvSpPr txBox="1"/>
          <p:nvPr/>
        </p:nvSpPr>
        <p:spPr>
          <a:xfrm>
            <a:off x="2667000" y="941275"/>
            <a:ext cx="87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rgbClr val="003682"/>
                </a:solidFill>
                <a:latin typeface="Inter"/>
                <a:ea typeface="Inter"/>
                <a:cs typeface="Inter"/>
                <a:sym typeface="Inter"/>
              </a:rPr>
              <a:t>Sources &amp; Destinations</a:t>
            </a:r>
            <a:endParaRPr sz="900">
              <a:solidFill>
                <a:srgbClr val="003682"/>
              </a:solidFill>
              <a:latin typeface="Inter"/>
              <a:ea typeface="Inter"/>
              <a:cs typeface="Inter"/>
              <a:sym typeface="Inter"/>
            </a:endParaRPr>
          </a:p>
        </p:txBody>
      </p:sp>
      <p:sp>
        <p:nvSpPr>
          <p:cNvPr id="1249" name="Google Shape;1249;p152"/>
          <p:cNvSpPr txBox="1"/>
          <p:nvPr/>
        </p:nvSpPr>
        <p:spPr>
          <a:xfrm>
            <a:off x="2667000" y="2052589"/>
            <a:ext cx="870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rgbClr val="0055DC"/>
                </a:solidFill>
                <a:latin typeface="Inter"/>
                <a:ea typeface="Inter"/>
                <a:cs typeface="Inter"/>
                <a:sym typeface="Inter"/>
              </a:rPr>
              <a:t>On-Ramps</a:t>
            </a:r>
            <a:endParaRPr sz="900">
              <a:solidFill>
                <a:srgbClr val="0055DC"/>
              </a:solidFill>
              <a:latin typeface="Inter"/>
              <a:ea typeface="Inter"/>
              <a:cs typeface="Inter"/>
              <a:sym typeface="Inter"/>
            </a:endParaRPr>
          </a:p>
        </p:txBody>
      </p:sp>
      <p:sp>
        <p:nvSpPr>
          <p:cNvPr id="1250" name="Google Shape;1250;p152"/>
          <p:cNvSpPr txBox="1"/>
          <p:nvPr/>
        </p:nvSpPr>
        <p:spPr>
          <a:xfrm>
            <a:off x="2667000" y="3033750"/>
            <a:ext cx="2112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rgbClr val="FF6633"/>
                </a:solidFill>
                <a:latin typeface="Inter"/>
                <a:ea typeface="Inter"/>
                <a:cs typeface="Inter"/>
                <a:sym typeface="Inter"/>
              </a:rPr>
              <a:t>Cloudflare Global Network</a:t>
            </a:r>
            <a:endParaRPr sz="900">
              <a:solidFill>
                <a:srgbClr val="FF6633"/>
              </a:solidFill>
              <a:latin typeface="Inter"/>
              <a:ea typeface="Inter"/>
              <a:cs typeface="Inter"/>
              <a:sym typeface="Inter"/>
            </a:endParaRPr>
          </a:p>
        </p:txBody>
      </p:sp>
      <p:pic>
        <p:nvPicPr>
          <p:cNvPr id="1251" name="Google Shape;1251;p152"/>
          <p:cNvPicPr preferRelativeResize="0"/>
          <p:nvPr/>
        </p:nvPicPr>
        <p:blipFill rotWithShape="1">
          <a:blip r:embed="rId3">
            <a:alphaModFix/>
          </a:blip>
          <a:srcRect l="15518" t="22367" r="78748" b="66991"/>
          <a:stretch/>
        </p:blipFill>
        <p:spPr>
          <a:xfrm>
            <a:off x="3374474" y="2134012"/>
            <a:ext cx="421642" cy="378872"/>
          </a:xfrm>
          <a:prstGeom prst="rect">
            <a:avLst/>
          </a:prstGeom>
          <a:noFill/>
          <a:ln>
            <a:noFill/>
          </a:ln>
        </p:spPr>
      </p:pic>
      <p:pic>
        <p:nvPicPr>
          <p:cNvPr id="1252" name="Google Shape;1252;p152"/>
          <p:cNvPicPr preferRelativeResize="0"/>
          <p:nvPr/>
        </p:nvPicPr>
        <p:blipFill rotWithShape="1">
          <a:blip r:embed="rId3">
            <a:alphaModFix/>
          </a:blip>
          <a:srcRect l="15435" t="46224" r="78831" b="43134"/>
          <a:stretch/>
        </p:blipFill>
        <p:spPr>
          <a:xfrm>
            <a:off x="4580291" y="2134012"/>
            <a:ext cx="421642" cy="378872"/>
          </a:xfrm>
          <a:prstGeom prst="rect">
            <a:avLst/>
          </a:prstGeom>
          <a:noFill/>
          <a:ln>
            <a:noFill/>
          </a:ln>
        </p:spPr>
      </p:pic>
      <p:pic>
        <p:nvPicPr>
          <p:cNvPr id="1253" name="Google Shape;1253;p152"/>
          <p:cNvPicPr preferRelativeResize="0"/>
          <p:nvPr/>
        </p:nvPicPr>
        <p:blipFill rotWithShape="1">
          <a:blip r:embed="rId3">
            <a:alphaModFix/>
          </a:blip>
          <a:srcRect l="15186" t="71111" r="79080" b="18247"/>
          <a:stretch/>
        </p:blipFill>
        <p:spPr>
          <a:xfrm>
            <a:off x="5677436" y="2134002"/>
            <a:ext cx="421642" cy="378872"/>
          </a:xfrm>
          <a:prstGeom prst="rect">
            <a:avLst/>
          </a:prstGeom>
          <a:noFill/>
          <a:ln>
            <a:noFill/>
          </a:ln>
        </p:spPr>
      </p:pic>
      <p:sp>
        <p:nvSpPr>
          <p:cNvPr id="1254" name="Google Shape;1254;p152"/>
          <p:cNvSpPr txBox="1"/>
          <p:nvPr/>
        </p:nvSpPr>
        <p:spPr>
          <a:xfrm>
            <a:off x="3132022" y="2465811"/>
            <a:ext cx="906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Direct connection</a:t>
            </a:r>
            <a:endParaRPr sz="800">
              <a:latin typeface="Inter"/>
              <a:ea typeface="Inter"/>
              <a:cs typeface="Inter"/>
              <a:sym typeface="Inter"/>
            </a:endParaRPr>
          </a:p>
        </p:txBody>
      </p:sp>
      <p:sp>
        <p:nvSpPr>
          <p:cNvPr id="1255" name="Google Shape;1255;p152"/>
          <p:cNvSpPr txBox="1"/>
          <p:nvPr/>
        </p:nvSpPr>
        <p:spPr>
          <a:xfrm>
            <a:off x="4283518" y="2465811"/>
            <a:ext cx="90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BYOIP</a:t>
            </a:r>
            <a:endParaRPr sz="800">
              <a:latin typeface="Inter"/>
              <a:ea typeface="Inter"/>
              <a:cs typeface="Inter"/>
              <a:sym typeface="Inter"/>
            </a:endParaRPr>
          </a:p>
        </p:txBody>
      </p:sp>
      <p:sp>
        <p:nvSpPr>
          <p:cNvPr id="1256" name="Google Shape;1256;p152"/>
          <p:cNvSpPr txBox="1"/>
          <p:nvPr/>
        </p:nvSpPr>
        <p:spPr>
          <a:xfrm>
            <a:off x="5435004" y="2465811"/>
            <a:ext cx="90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Roaming agent</a:t>
            </a:r>
            <a:endParaRPr sz="800">
              <a:latin typeface="Inter"/>
              <a:ea typeface="Inter"/>
              <a:cs typeface="Inter"/>
              <a:sym typeface="Inter"/>
            </a:endParaRPr>
          </a:p>
        </p:txBody>
      </p:sp>
      <p:pic>
        <p:nvPicPr>
          <p:cNvPr id="1257" name="Google Shape;1257;p152"/>
          <p:cNvPicPr preferRelativeResize="0"/>
          <p:nvPr/>
        </p:nvPicPr>
        <p:blipFill rotWithShape="1">
          <a:blip r:embed="rId3">
            <a:alphaModFix/>
          </a:blip>
          <a:srcRect l="2261" t="22209" r="92005" b="67149"/>
          <a:stretch/>
        </p:blipFill>
        <p:spPr>
          <a:xfrm>
            <a:off x="3610529" y="1154830"/>
            <a:ext cx="421642" cy="378872"/>
          </a:xfrm>
          <a:prstGeom prst="rect">
            <a:avLst/>
          </a:prstGeom>
          <a:noFill/>
          <a:ln>
            <a:noFill/>
          </a:ln>
        </p:spPr>
      </p:pic>
      <p:pic>
        <p:nvPicPr>
          <p:cNvPr id="1258" name="Google Shape;1258;p152"/>
          <p:cNvPicPr preferRelativeResize="0"/>
          <p:nvPr/>
        </p:nvPicPr>
        <p:blipFill rotWithShape="1">
          <a:blip r:embed="rId3">
            <a:alphaModFix/>
          </a:blip>
          <a:srcRect l="2797" t="45724" r="91469" b="42456"/>
          <a:stretch/>
        </p:blipFill>
        <p:spPr>
          <a:xfrm>
            <a:off x="4523385" y="1133846"/>
            <a:ext cx="421642" cy="420815"/>
          </a:xfrm>
          <a:prstGeom prst="rect">
            <a:avLst/>
          </a:prstGeom>
          <a:noFill/>
          <a:ln>
            <a:noFill/>
          </a:ln>
        </p:spPr>
      </p:pic>
      <p:pic>
        <p:nvPicPr>
          <p:cNvPr id="1259" name="Google Shape;1259;p152"/>
          <p:cNvPicPr preferRelativeResize="0"/>
          <p:nvPr/>
        </p:nvPicPr>
        <p:blipFill>
          <a:blip r:embed="rId4">
            <a:alphaModFix/>
          </a:blip>
          <a:stretch>
            <a:fillRect/>
          </a:stretch>
        </p:blipFill>
        <p:spPr>
          <a:xfrm>
            <a:off x="5503863" y="1292225"/>
            <a:ext cx="322377" cy="192251"/>
          </a:xfrm>
          <a:prstGeom prst="rect">
            <a:avLst/>
          </a:prstGeom>
          <a:noFill/>
          <a:ln>
            <a:noFill/>
          </a:ln>
        </p:spPr>
      </p:pic>
      <p:pic>
        <p:nvPicPr>
          <p:cNvPr id="1260" name="Google Shape;1260;p152"/>
          <p:cNvPicPr preferRelativeResize="0"/>
          <p:nvPr/>
        </p:nvPicPr>
        <p:blipFill>
          <a:blip r:embed="rId5">
            <a:alphaModFix/>
          </a:blip>
          <a:stretch>
            <a:fillRect/>
          </a:stretch>
        </p:blipFill>
        <p:spPr>
          <a:xfrm>
            <a:off x="5880705" y="1204023"/>
            <a:ext cx="128088" cy="192252"/>
          </a:xfrm>
          <a:prstGeom prst="rect">
            <a:avLst/>
          </a:prstGeom>
          <a:noFill/>
          <a:ln>
            <a:noFill/>
          </a:ln>
        </p:spPr>
      </p:pic>
      <p:pic>
        <p:nvPicPr>
          <p:cNvPr id="1261" name="Google Shape;1261;p152"/>
          <p:cNvPicPr preferRelativeResize="0"/>
          <p:nvPr/>
        </p:nvPicPr>
        <p:blipFill rotWithShape="1">
          <a:blip r:embed="rId3">
            <a:alphaModFix/>
          </a:blip>
          <a:srcRect l="91464" t="21348" r="2802" b="66832"/>
          <a:stretch/>
        </p:blipFill>
        <p:spPr>
          <a:xfrm>
            <a:off x="6535175" y="1133856"/>
            <a:ext cx="421642" cy="420815"/>
          </a:xfrm>
          <a:prstGeom prst="rect">
            <a:avLst/>
          </a:prstGeom>
          <a:noFill/>
          <a:ln>
            <a:noFill/>
          </a:ln>
        </p:spPr>
      </p:pic>
      <p:pic>
        <p:nvPicPr>
          <p:cNvPr id="1262" name="Google Shape;1262;p152"/>
          <p:cNvPicPr preferRelativeResize="0"/>
          <p:nvPr/>
        </p:nvPicPr>
        <p:blipFill>
          <a:blip r:embed="rId6">
            <a:alphaModFix/>
          </a:blip>
          <a:stretch>
            <a:fillRect/>
          </a:stretch>
        </p:blipFill>
        <p:spPr>
          <a:xfrm>
            <a:off x="7483201" y="1201892"/>
            <a:ext cx="479633" cy="284724"/>
          </a:xfrm>
          <a:prstGeom prst="rect">
            <a:avLst/>
          </a:prstGeom>
          <a:noFill/>
          <a:ln>
            <a:noFill/>
          </a:ln>
        </p:spPr>
      </p:pic>
      <p:sp>
        <p:nvSpPr>
          <p:cNvPr id="1263" name="Google Shape;1263;p152"/>
          <p:cNvSpPr txBox="1"/>
          <p:nvPr/>
        </p:nvSpPr>
        <p:spPr>
          <a:xfrm>
            <a:off x="3368087" y="1490790"/>
            <a:ext cx="90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Data centers</a:t>
            </a:r>
            <a:endParaRPr sz="800">
              <a:latin typeface="Inter"/>
              <a:ea typeface="Inter"/>
              <a:cs typeface="Inter"/>
              <a:sym typeface="Inter"/>
            </a:endParaRPr>
          </a:p>
        </p:txBody>
      </p:sp>
      <p:sp>
        <p:nvSpPr>
          <p:cNvPr id="1264" name="Google Shape;1264;p152"/>
          <p:cNvSpPr txBox="1"/>
          <p:nvPr/>
        </p:nvSpPr>
        <p:spPr>
          <a:xfrm>
            <a:off x="4280943" y="1490790"/>
            <a:ext cx="90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Offices</a:t>
            </a:r>
            <a:endParaRPr sz="800">
              <a:latin typeface="Inter"/>
              <a:ea typeface="Inter"/>
              <a:cs typeface="Inter"/>
              <a:sym typeface="Inter"/>
            </a:endParaRPr>
          </a:p>
        </p:txBody>
      </p:sp>
      <p:sp>
        <p:nvSpPr>
          <p:cNvPr id="1265" name="Google Shape;1265;p152"/>
          <p:cNvSpPr txBox="1"/>
          <p:nvPr/>
        </p:nvSpPr>
        <p:spPr>
          <a:xfrm>
            <a:off x="5333408" y="1490790"/>
            <a:ext cx="90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Devices</a:t>
            </a:r>
            <a:endParaRPr sz="800">
              <a:latin typeface="Inter"/>
              <a:ea typeface="Inter"/>
              <a:cs typeface="Inter"/>
              <a:sym typeface="Inter"/>
            </a:endParaRPr>
          </a:p>
        </p:txBody>
      </p:sp>
      <p:sp>
        <p:nvSpPr>
          <p:cNvPr id="1266" name="Google Shape;1266;p152"/>
          <p:cNvSpPr txBox="1"/>
          <p:nvPr/>
        </p:nvSpPr>
        <p:spPr>
          <a:xfrm>
            <a:off x="6292723" y="1490790"/>
            <a:ext cx="90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Public Internet</a:t>
            </a:r>
            <a:endParaRPr sz="800">
              <a:latin typeface="Inter"/>
              <a:ea typeface="Inter"/>
              <a:cs typeface="Inter"/>
              <a:sym typeface="Inter"/>
            </a:endParaRPr>
          </a:p>
        </p:txBody>
      </p:sp>
      <p:sp>
        <p:nvSpPr>
          <p:cNvPr id="1267" name="Google Shape;1267;p152"/>
          <p:cNvSpPr txBox="1"/>
          <p:nvPr/>
        </p:nvSpPr>
        <p:spPr>
          <a:xfrm>
            <a:off x="7252029" y="1490790"/>
            <a:ext cx="906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Cloud providers</a:t>
            </a:r>
            <a:endParaRPr sz="800">
              <a:latin typeface="Inter"/>
              <a:ea typeface="Inter"/>
              <a:cs typeface="Inter"/>
              <a:sym typeface="Inter"/>
            </a:endParaRPr>
          </a:p>
        </p:txBody>
      </p:sp>
      <p:sp>
        <p:nvSpPr>
          <p:cNvPr id="1268" name="Google Shape;1268;p152"/>
          <p:cNvSpPr txBox="1"/>
          <p:nvPr/>
        </p:nvSpPr>
        <p:spPr>
          <a:xfrm>
            <a:off x="5332105" y="3049807"/>
            <a:ext cx="9066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b="1">
                <a:latin typeface="Inter"/>
                <a:ea typeface="Inter"/>
                <a:cs typeface="Inter"/>
                <a:sym typeface="Inter"/>
              </a:rPr>
              <a:t>Security</a:t>
            </a:r>
            <a:endParaRPr sz="1000" b="1">
              <a:latin typeface="Inter"/>
              <a:ea typeface="Inter"/>
              <a:cs typeface="Inter"/>
              <a:sym typeface="Inter"/>
            </a:endParaRPr>
          </a:p>
        </p:txBody>
      </p:sp>
      <p:sp>
        <p:nvSpPr>
          <p:cNvPr id="1269" name="Google Shape;1269;p152"/>
          <p:cNvSpPr txBox="1"/>
          <p:nvPr/>
        </p:nvSpPr>
        <p:spPr>
          <a:xfrm>
            <a:off x="6411052" y="3056213"/>
            <a:ext cx="1072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Inter"/>
                <a:ea typeface="Inter"/>
                <a:cs typeface="Inter"/>
                <a:sym typeface="Inter"/>
              </a:rPr>
              <a:t>Performance</a:t>
            </a:r>
            <a:endParaRPr sz="1000" b="1">
              <a:latin typeface="Inter"/>
              <a:ea typeface="Inter"/>
              <a:cs typeface="Inter"/>
              <a:sym typeface="Inter"/>
            </a:endParaRPr>
          </a:p>
        </p:txBody>
      </p:sp>
      <p:sp>
        <p:nvSpPr>
          <p:cNvPr id="1270" name="Google Shape;1270;p152"/>
          <p:cNvSpPr txBox="1"/>
          <p:nvPr/>
        </p:nvSpPr>
        <p:spPr>
          <a:xfrm>
            <a:off x="2743618" y="3985605"/>
            <a:ext cx="133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Inter"/>
                <a:ea typeface="Inter"/>
                <a:cs typeface="Inter"/>
                <a:sym typeface="Inter"/>
              </a:rPr>
              <a:t>Visibility</a:t>
            </a:r>
            <a:endParaRPr sz="1000" b="1">
              <a:latin typeface="Inter"/>
              <a:ea typeface="Inter"/>
              <a:cs typeface="Inter"/>
              <a:sym typeface="Inter"/>
            </a:endParaRPr>
          </a:p>
        </p:txBody>
      </p:sp>
      <p:cxnSp>
        <p:nvCxnSpPr>
          <p:cNvPr id="1271" name="Google Shape;1271;p152"/>
          <p:cNvCxnSpPr/>
          <p:nvPr/>
        </p:nvCxnSpPr>
        <p:spPr>
          <a:xfrm>
            <a:off x="6324887" y="3167970"/>
            <a:ext cx="0" cy="890700"/>
          </a:xfrm>
          <a:prstGeom prst="straightConnector1">
            <a:avLst/>
          </a:prstGeom>
          <a:noFill/>
          <a:ln w="9525" cap="flat" cmpd="sng">
            <a:solidFill>
              <a:srgbClr val="FF6633"/>
            </a:solidFill>
            <a:prstDash val="solid"/>
            <a:round/>
            <a:headEnd type="none" w="med" len="med"/>
            <a:tailEnd type="none" w="med" len="med"/>
          </a:ln>
        </p:spPr>
      </p:cxnSp>
      <p:cxnSp>
        <p:nvCxnSpPr>
          <p:cNvPr id="1272" name="Google Shape;1272;p152"/>
          <p:cNvCxnSpPr/>
          <p:nvPr/>
        </p:nvCxnSpPr>
        <p:spPr>
          <a:xfrm>
            <a:off x="3535225" y="4154950"/>
            <a:ext cx="5184900" cy="0"/>
          </a:xfrm>
          <a:prstGeom prst="straightConnector1">
            <a:avLst/>
          </a:prstGeom>
          <a:noFill/>
          <a:ln w="9525" cap="flat" cmpd="sng">
            <a:solidFill>
              <a:srgbClr val="FF6633"/>
            </a:solidFill>
            <a:prstDash val="solid"/>
            <a:round/>
            <a:headEnd type="none" w="med" len="med"/>
            <a:tailEnd type="none" w="med" len="med"/>
          </a:ln>
        </p:spPr>
      </p:cxnSp>
      <p:sp>
        <p:nvSpPr>
          <p:cNvPr id="1273" name="Google Shape;1273;p152"/>
          <p:cNvSpPr txBox="1"/>
          <p:nvPr/>
        </p:nvSpPr>
        <p:spPr>
          <a:xfrm>
            <a:off x="2795707" y="3662069"/>
            <a:ext cx="906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DDoS </a:t>
            </a:r>
            <a:endParaRPr sz="800">
              <a:latin typeface="Inter"/>
              <a:ea typeface="Inter"/>
              <a:cs typeface="Inter"/>
              <a:sym typeface="Inter"/>
            </a:endParaRPr>
          </a:p>
          <a:p>
            <a:pPr marL="0" lvl="0" indent="0" algn="ctr" rtl="0">
              <a:spcBef>
                <a:spcPts val="0"/>
              </a:spcBef>
              <a:spcAft>
                <a:spcPts val="0"/>
              </a:spcAft>
              <a:buNone/>
            </a:pPr>
            <a:r>
              <a:rPr lang="en" sz="800">
                <a:latin typeface="Inter"/>
                <a:ea typeface="Inter"/>
                <a:cs typeface="Inter"/>
                <a:sym typeface="Inter"/>
              </a:rPr>
              <a:t>protection</a:t>
            </a:r>
            <a:endParaRPr sz="800">
              <a:latin typeface="Inter"/>
              <a:ea typeface="Inter"/>
              <a:cs typeface="Inter"/>
              <a:sym typeface="Inter"/>
            </a:endParaRPr>
          </a:p>
        </p:txBody>
      </p:sp>
      <p:sp>
        <p:nvSpPr>
          <p:cNvPr id="1274" name="Google Shape;1274;p152"/>
          <p:cNvSpPr/>
          <p:nvPr/>
        </p:nvSpPr>
        <p:spPr>
          <a:xfrm>
            <a:off x="3136506" y="3402266"/>
            <a:ext cx="224910" cy="272376"/>
          </a:xfrm>
          <a:custGeom>
            <a:avLst/>
            <a:gdLst/>
            <a:ahLst/>
            <a:cxnLst/>
            <a:rect l="l" t="t" r="r" b="b"/>
            <a:pathLst>
              <a:path w="21600" h="21600" extrusionOk="0">
                <a:moveTo>
                  <a:pt x="19469" y="7886"/>
                </a:moveTo>
                <a:cubicBezTo>
                  <a:pt x="19469" y="14119"/>
                  <a:pt x="14520" y="17803"/>
                  <a:pt x="11855" y="19332"/>
                </a:cubicBezTo>
                <a:lnTo>
                  <a:pt x="11855" y="1671"/>
                </a:lnTo>
                <a:lnTo>
                  <a:pt x="19469" y="1671"/>
                </a:lnTo>
                <a:cubicBezTo>
                  <a:pt x="19469" y="1671"/>
                  <a:pt x="19469" y="7886"/>
                  <a:pt x="19469" y="7886"/>
                </a:cubicBezTo>
                <a:close/>
                <a:moveTo>
                  <a:pt x="9735" y="19332"/>
                </a:moveTo>
                <a:cubicBezTo>
                  <a:pt x="7091" y="17803"/>
                  <a:pt x="2115" y="14119"/>
                  <a:pt x="2115" y="7886"/>
                </a:cubicBezTo>
                <a:lnTo>
                  <a:pt x="2115" y="1671"/>
                </a:lnTo>
                <a:lnTo>
                  <a:pt x="9735" y="1671"/>
                </a:lnTo>
                <a:cubicBezTo>
                  <a:pt x="9735" y="1671"/>
                  <a:pt x="9735" y="19332"/>
                  <a:pt x="9735" y="19332"/>
                </a:cubicBezTo>
                <a:close/>
                <a:moveTo>
                  <a:pt x="20527" y="0"/>
                </a:moveTo>
                <a:lnTo>
                  <a:pt x="1057" y="0"/>
                </a:lnTo>
                <a:lnTo>
                  <a:pt x="0" y="835"/>
                </a:lnTo>
                <a:lnTo>
                  <a:pt x="0" y="7886"/>
                </a:lnTo>
                <a:cubicBezTo>
                  <a:pt x="0" y="16888"/>
                  <a:pt x="9237" y="21141"/>
                  <a:pt x="10290" y="21600"/>
                </a:cubicBezTo>
                <a:lnTo>
                  <a:pt x="11321" y="21600"/>
                </a:lnTo>
                <a:cubicBezTo>
                  <a:pt x="12378" y="21141"/>
                  <a:pt x="21600" y="16888"/>
                  <a:pt x="21600" y="7886"/>
                </a:cubicBezTo>
                <a:lnTo>
                  <a:pt x="21600" y="835"/>
                </a:lnTo>
                <a:cubicBezTo>
                  <a:pt x="21600" y="835"/>
                  <a:pt x="20527" y="0"/>
                  <a:pt x="20527"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275" name="Google Shape;1275;p152"/>
          <p:cNvSpPr/>
          <p:nvPr/>
        </p:nvSpPr>
        <p:spPr>
          <a:xfrm>
            <a:off x="3756180" y="3399632"/>
            <a:ext cx="241218" cy="223992"/>
          </a:xfrm>
          <a:custGeom>
            <a:avLst/>
            <a:gdLst/>
            <a:ahLst/>
            <a:cxnLst/>
            <a:rect l="l" t="t" r="r" b="b"/>
            <a:pathLst>
              <a:path w="21600" h="21600" extrusionOk="0">
                <a:moveTo>
                  <a:pt x="13573" y="9944"/>
                </a:moveTo>
                <a:lnTo>
                  <a:pt x="13573" y="6646"/>
                </a:lnTo>
                <a:lnTo>
                  <a:pt x="16817" y="6646"/>
                </a:lnTo>
                <a:lnTo>
                  <a:pt x="20057" y="6646"/>
                </a:lnTo>
                <a:lnTo>
                  <a:pt x="20057" y="9944"/>
                </a:lnTo>
                <a:cubicBezTo>
                  <a:pt x="20057" y="9944"/>
                  <a:pt x="13573" y="9944"/>
                  <a:pt x="13573" y="9944"/>
                </a:cubicBezTo>
                <a:close/>
                <a:moveTo>
                  <a:pt x="20057" y="16615"/>
                </a:moveTo>
                <a:lnTo>
                  <a:pt x="20057" y="19938"/>
                </a:lnTo>
                <a:lnTo>
                  <a:pt x="13573" y="19938"/>
                </a:lnTo>
                <a:lnTo>
                  <a:pt x="13573" y="16615"/>
                </a:lnTo>
                <a:lnTo>
                  <a:pt x="16817" y="16615"/>
                </a:lnTo>
                <a:cubicBezTo>
                  <a:pt x="16817" y="16615"/>
                  <a:pt x="20057" y="16615"/>
                  <a:pt x="20057" y="16615"/>
                </a:cubicBezTo>
                <a:close/>
                <a:moveTo>
                  <a:pt x="12030" y="19938"/>
                </a:moveTo>
                <a:lnTo>
                  <a:pt x="5550" y="19938"/>
                </a:lnTo>
                <a:lnTo>
                  <a:pt x="5550" y="16615"/>
                </a:lnTo>
                <a:lnTo>
                  <a:pt x="12030" y="16615"/>
                </a:lnTo>
                <a:cubicBezTo>
                  <a:pt x="12030" y="16615"/>
                  <a:pt x="12030" y="19938"/>
                  <a:pt x="12030" y="19938"/>
                </a:cubicBezTo>
                <a:close/>
                <a:moveTo>
                  <a:pt x="1543" y="14929"/>
                </a:moveTo>
                <a:lnTo>
                  <a:pt x="1543" y="11606"/>
                </a:lnTo>
                <a:lnTo>
                  <a:pt x="8023" y="11606"/>
                </a:lnTo>
                <a:lnTo>
                  <a:pt x="8023" y="14929"/>
                </a:lnTo>
                <a:lnTo>
                  <a:pt x="4779" y="14929"/>
                </a:lnTo>
                <a:cubicBezTo>
                  <a:pt x="4779" y="14929"/>
                  <a:pt x="1543" y="14929"/>
                  <a:pt x="1543" y="14929"/>
                </a:cubicBezTo>
                <a:close/>
                <a:moveTo>
                  <a:pt x="1543" y="4985"/>
                </a:moveTo>
                <a:lnTo>
                  <a:pt x="1543" y="1662"/>
                </a:lnTo>
                <a:lnTo>
                  <a:pt x="8023" y="1662"/>
                </a:lnTo>
                <a:lnTo>
                  <a:pt x="8023" y="4985"/>
                </a:lnTo>
                <a:lnTo>
                  <a:pt x="4779" y="4985"/>
                </a:lnTo>
                <a:cubicBezTo>
                  <a:pt x="4779" y="4985"/>
                  <a:pt x="1543" y="4985"/>
                  <a:pt x="1543" y="4985"/>
                </a:cubicBezTo>
                <a:close/>
                <a:moveTo>
                  <a:pt x="16046" y="11631"/>
                </a:moveTo>
                <a:lnTo>
                  <a:pt x="16050" y="14954"/>
                </a:lnTo>
                <a:lnTo>
                  <a:pt x="9566" y="14954"/>
                </a:lnTo>
                <a:lnTo>
                  <a:pt x="9566" y="11631"/>
                </a:lnTo>
                <a:cubicBezTo>
                  <a:pt x="9566" y="11631"/>
                  <a:pt x="16046" y="11631"/>
                  <a:pt x="16046" y="11631"/>
                </a:cubicBezTo>
                <a:close/>
                <a:moveTo>
                  <a:pt x="12030" y="9969"/>
                </a:moveTo>
                <a:lnTo>
                  <a:pt x="5550" y="9969"/>
                </a:lnTo>
                <a:lnTo>
                  <a:pt x="5550" y="6646"/>
                </a:lnTo>
                <a:lnTo>
                  <a:pt x="12030" y="6646"/>
                </a:lnTo>
                <a:cubicBezTo>
                  <a:pt x="12030" y="6646"/>
                  <a:pt x="12030" y="9969"/>
                  <a:pt x="12030" y="9969"/>
                </a:cubicBezTo>
                <a:close/>
                <a:moveTo>
                  <a:pt x="9566" y="1662"/>
                </a:moveTo>
                <a:lnTo>
                  <a:pt x="16046" y="1662"/>
                </a:lnTo>
                <a:lnTo>
                  <a:pt x="16046" y="4985"/>
                </a:lnTo>
                <a:lnTo>
                  <a:pt x="9566" y="4985"/>
                </a:lnTo>
                <a:cubicBezTo>
                  <a:pt x="9566" y="4985"/>
                  <a:pt x="9566" y="1662"/>
                  <a:pt x="9566" y="1662"/>
                </a:cubicBezTo>
                <a:close/>
                <a:moveTo>
                  <a:pt x="20829" y="11606"/>
                </a:moveTo>
                <a:lnTo>
                  <a:pt x="21600" y="10775"/>
                </a:lnTo>
                <a:lnTo>
                  <a:pt x="21600" y="5790"/>
                </a:lnTo>
                <a:lnTo>
                  <a:pt x="20829" y="4960"/>
                </a:lnTo>
                <a:lnTo>
                  <a:pt x="17589" y="4960"/>
                </a:lnTo>
                <a:lnTo>
                  <a:pt x="17589" y="831"/>
                </a:lnTo>
                <a:lnTo>
                  <a:pt x="16817" y="0"/>
                </a:lnTo>
                <a:lnTo>
                  <a:pt x="771" y="0"/>
                </a:lnTo>
                <a:lnTo>
                  <a:pt x="0" y="831"/>
                </a:lnTo>
                <a:lnTo>
                  <a:pt x="0" y="5815"/>
                </a:lnTo>
                <a:lnTo>
                  <a:pt x="771" y="6646"/>
                </a:lnTo>
                <a:lnTo>
                  <a:pt x="4008" y="6646"/>
                </a:lnTo>
                <a:lnTo>
                  <a:pt x="4008" y="9969"/>
                </a:lnTo>
                <a:lnTo>
                  <a:pt x="771" y="9969"/>
                </a:lnTo>
                <a:lnTo>
                  <a:pt x="0" y="10800"/>
                </a:lnTo>
                <a:lnTo>
                  <a:pt x="0" y="15785"/>
                </a:lnTo>
                <a:lnTo>
                  <a:pt x="771" y="16615"/>
                </a:lnTo>
                <a:lnTo>
                  <a:pt x="4008" y="16615"/>
                </a:lnTo>
                <a:lnTo>
                  <a:pt x="4008" y="20769"/>
                </a:lnTo>
                <a:lnTo>
                  <a:pt x="4779" y="21600"/>
                </a:lnTo>
                <a:lnTo>
                  <a:pt x="20829" y="21600"/>
                </a:lnTo>
                <a:lnTo>
                  <a:pt x="21600" y="20769"/>
                </a:lnTo>
                <a:lnTo>
                  <a:pt x="21600" y="15785"/>
                </a:lnTo>
                <a:lnTo>
                  <a:pt x="20829" y="14954"/>
                </a:lnTo>
                <a:lnTo>
                  <a:pt x="17589" y="14954"/>
                </a:lnTo>
                <a:lnTo>
                  <a:pt x="17589" y="11631"/>
                </a:lnTo>
                <a:cubicBezTo>
                  <a:pt x="17589" y="11631"/>
                  <a:pt x="20829" y="11606"/>
                  <a:pt x="20829" y="11606"/>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276" name="Google Shape;1276;p152"/>
          <p:cNvSpPr txBox="1"/>
          <p:nvPr/>
        </p:nvSpPr>
        <p:spPr>
          <a:xfrm>
            <a:off x="3423534" y="3664713"/>
            <a:ext cx="906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Network </a:t>
            </a:r>
            <a:endParaRPr sz="800">
              <a:latin typeface="Inter"/>
              <a:ea typeface="Inter"/>
              <a:cs typeface="Inter"/>
              <a:sym typeface="Inter"/>
            </a:endParaRPr>
          </a:p>
          <a:p>
            <a:pPr marL="0" lvl="0" indent="0" algn="ctr" rtl="0">
              <a:spcBef>
                <a:spcPts val="0"/>
              </a:spcBef>
              <a:spcAft>
                <a:spcPts val="0"/>
              </a:spcAft>
              <a:buNone/>
            </a:pPr>
            <a:r>
              <a:rPr lang="en" sz="800">
                <a:latin typeface="Inter"/>
                <a:ea typeface="Inter"/>
                <a:cs typeface="Inter"/>
                <a:sym typeface="Inter"/>
              </a:rPr>
              <a:t>firewall</a:t>
            </a:r>
            <a:endParaRPr sz="800">
              <a:latin typeface="Inter"/>
              <a:ea typeface="Inter"/>
              <a:cs typeface="Inter"/>
              <a:sym typeface="Inter"/>
            </a:endParaRPr>
          </a:p>
        </p:txBody>
      </p:sp>
      <p:pic>
        <p:nvPicPr>
          <p:cNvPr id="1277" name="Google Shape;1277;p152"/>
          <p:cNvPicPr preferRelativeResize="0"/>
          <p:nvPr/>
        </p:nvPicPr>
        <p:blipFill rotWithShape="1">
          <a:blip r:embed="rId3">
            <a:alphaModFix/>
          </a:blip>
          <a:srcRect l="70544" t="60665" r="23722" b="28693"/>
          <a:stretch/>
        </p:blipFill>
        <p:spPr>
          <a:xfrm>
            <a:off x="4299062" y="3351675"/>
            <a:ext cx="421642" cy="378872"/>
          </a:xfrm>
          <a:prstGeom prst="rect">
            <a:avLst/>
          </a:prstGeom>
          <a:noFill/>
          <a:ln>
            <a:noFill/>
          </a:ln>
        </p:spPr>
      </p:pic>
      <p:sp>
        <p:nvSpPr>
          <p:cNvPr id="1278" name="Google Shape;1278;p152"/>
          <p:cNvSpPr txBox="1"/>
          <p:nvPr/>
        </p:nvSpPr>
        <p:spPr>
          <a:xfrm>
            <a:off x="4056610" y="3674706"/>
            <a:ext cx="906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Zero Trust </a:t>
            </a:r>
            <a:endParaRPr sz="800">
              <a:latin typeface="Inter"/>
              <a:ea typeface="Inter"/>
              <a:cs typeface="Inter"/>
              <a:sym typeface="Inter"/>
            </a:endParaRPr>
          </a:p>
          <a:p>
            <a:pPr marL="0" lvl="0" indent="0" algn="ctr" rtl="0">
              <a:spcBef>
                <a:spcPts val="0"/>
              </a:spcBef>
              <a:spcAft>
                <a:spcPts val="0"/>
              </a:spcAft>
              <a:buNone/>
            </a:pPr>
            <a:r>
              <a:rPr lang="en" sz="800">
                <a:latin typeface="Inter"/>
                <a:ea typeface="Inter"/>
                <a:cs typeface="Inter"/>
                <a:sym typeface="Inter"/>
              </a:rPr>
              <a:t>rules</a:t>
            </a:r>
            <a:endParaRPr sz="800">
              <a:latin typeface="Inter"/>
              <a:ea typeface="Inter"/>
              <a:cs typeface="Inter"/>
              <a:sym typeface="Inter"/>
            </a:endParaRPr>
          </a:p>
        </p:txBody>
      </p:sp>
      <p:pic>
        <p:nvPicPr>
          <p:cNvPr id="1279" name="Google Shape;1279;p152"/>
          <p:cNvPicPr preferRelativeResize="0"/>
          <p:nvPr/>
        </p:nvPicPr>
        <p:blipFill rotWithShape="1">
          <a:blip r:embed="rId3">
            <a:alphaModFix/>
          </a:blip>
          <a:srcRect l="58665" t="60189" r="35601" b="29169"/>
          <a:stretch/>
        </p:blipFill>
        <p:spPr>
          <a:xfrm>
            <a:off x="5022341" y="3351675"/>
            <a:ext cx="421642" cy="378872"/>
          </a:xfrm>
          <a:prstGeom prst="rect">
            <a:avLst/>
          </a:prstGeom>
          <a:noFill/>
          <a:ln>
            <a:noFill/>
          </a:ln>
        </p:spPr>
      </p:pic>
      <p:sp>
        <p:nvSpPr>
          <p:cNvPr id="1280" name="Google Shape;1280;p152"/>
          <p:cNvSpPr txBox="1"/>
          <p:nvPr/>
        </p:nvSpPr>
        <p:spPr>
          <a:xfrm>
            <a:off x="4779889" y="3664713"/>
            <a:ext cx="906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Secure Web Gateway</a:t>
            </a:r>
            <a:endParaRPr sz="800">
              <a:latin typeface="Inter"/>
              <a:ea typeface="Inter"/>
              <a:cs typeface="Inter"/>
              <a:sym typeface="Inter"/>
            </a:endParaRPr>
          </a:p>
        </p:txBody>
      </p:sp>
      <p:pic>
        <p:nvPicPr>
          <p:cNvPr id="1281" name="Google Shape;1281;p152"/>
          <p:cNvPicPr preferRelativeResize="0"/>
          <p:nvPr/>
        </p:nvPicPr>
        <p:blipFill>
          <a:blip r:embed="rId7">
            <a:alphaModFix/>
          </a:blip>
          <a:stretch>
            <a:fillRect/>
          </a:stretch>
        </p:blipFill>
        <p:spPr>
          <a:xfrm>
            <a:off x="5686422" y="3397121"/>
            <a:ext cx="246401" cy="321562"/>
          </a:xfrm>
          <a:prstGeom prst="rect">
            <a:avLst/>
          </a:prstGeom>
          <a:noFill/>
          <a:ln>
            <a:noFill/>
          </a:ln>
        </p:spPr>
      </p:pic>
      <p:sp>
        <p:nvSpPr>
          <p:cNvPr id="1282" name="Google Shape;1282;p152"/>
          <p:cNvSpPr txBox="1"/>
          <p:nvPr/>
        </p:nvSpPr>
        <p:spPr>
          <a:xfrm>
            <a:off x="5356361" y="3714299"/>
            <a:ext cx="90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IDS/IPS</a:t>
            </a:r>
            <a:endParaRPr sz="800">
              <a:latin typeface="Inter"/>
              <a:ea typeface="Inter"/>
              <a:cs typeface="Inter"/>
              <a:sym typeface="Inter"/>
            </a:endParaRPr>
          </a:p>
        </p:txBody>
      </p:sp>
      <p:pic>
        <p:nvPicPr>
          <p:cNvPr id="1283" name="Google Shape;1283;p152"/>
          <p:cNvPicPr preferRelativeResize="0"/>
          <p:nvPr/>
        </p:nvPicPr>
        <p:blipFill rotWithShape="1">
          <a:blip r:embed="rId3">
            <a:alphaModFix/>
          </a:blip>
          <a:srcRect l="31376" t="45906" r="62890" b="42274"/>
          <a:stretch/>
        </p:blipFill>
        <p:spPr>
          <a:xfrm>
            <a:off x="7559820" y="4224594"/>
            <a:ext cx="379615" cy="378872"/>
          </a:xfrm>
          <a:prstGeom prst="rect">
            <a:avLst/>
          </a:prstGeom>
          <a:noFill/>
          <a:ln>
            <a:noFill/>
          </a:ln>
        </p:spPr>
      </p:pic>
      <p:sp>
        <p:nvSpPr>
          <p:cNvPr id="1284" name="Google Shape;1284;p152"/>
          <p:cNvSpPr txBox="1"/>
          <p:nvPr/>
        </p:nvSpPr>
        <p:spPr>
          <a:xfrm>
            <a:off x="6386878" y="3689827"/>
            <a:ext cx="906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Traffic acceleration</a:t>
            </a:r>
            <a:endParaRPr sz="800">
              <a:latin typeface="Inter"/>
              <a:ea typeface="Inter"/>
              <a:cs typeface="Inter"/>
              <a:sym typeface="Inter"/>
            </a:endParaRPr>
          </a:p>
        </p:txBody>
      </p:sp>
      <p:pic>
        <p:nvPicPr>
          <p:cNvPr id="1285" name="Google Shape;1285;p152"/>
          <p:cNvPicPr preferRelativeResize="0"/>
          <p:nvPr/>
        </p:nvPicPr>
        <p:blipFill>
          <a:blip r:embed="rId8">
            <a:alphaModFix/>
          </a:blip>
          <a:stretch>
            <a:fillRect/>
          </a:stretch>
        </p:blipFill>
        <p:spPr>
          <a:xfrm>
            <a:off x="7439907" y="3402930"/>
            <a:ext cx="379615" cy="304916"/>
          </a:xfrm>
          <a:prstGeom prst="rect">
            <a:avLst/>
          </a:prstGeom>
          <a:noFill/>
          <a:ln>
            <a:noFill/>
          </a:ln>
        </p:spPr>
      </p:pic>
      <p:sp>
        <p:nvSpPr>
          <p:cNvPr id="1286" name="Google Shape;1286;p152"/>
          <p:cNvSpPr txBox="1"/>
          <p:nvPr/>
        </p:nvSpPr>
        <p:spPr>
          <a:xfrm>
            <a:off x="7176443" y="3689827"/>
            <a:ext cx="906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Load balancing</a:t>
            </a:r>
            <a:endParaRPr sz="800">
              <a:latin typeface="Inter"/>
              <a:ea typeface="Inter"/>
              <a:cs typeface="Inter"/>
              <a:sym typeface="Inter"/>
            </a:endParaRPr>
          </a:p>
        </p:txBody>
      </p:sp>
      <p:pic>
        <p:nvPicPr>
          <p:cNvPr id="1287" name="Google Shape;1287;p152"/>
          <p:cNvPicPr preferRelativeResize="0"/>
          <p:nvPr/>
        </p:nvPicPr>
        <p:blipFill>
          <a:blip r:embed="rId9">
            <a:alphaModFix/>
          </a:blip>
          <a:stretch>
            <a:fillRect/>
          </a:stretch>
        </p:blipFill>
        <p:spPr>
          <a:xfrm>
            <a:off x="3560420" y="4269755"/>
            <a:ext cx="333186" cy="294198"/>
          </a:xfrm>
          <a:prstGeom prst="rect">
            <a:avLst/>
          </a:prstGeom>
          <a:noFill/>
          <a:ln>
            <a:noFill/>
          </a:ln>
        </p:spPr>
      </p:pic>
      <p:sp>
        <p:nvSpPr>
          <p:cNvPr id="1288" name="Google Shape;1288;p152"/>
          <p:cNvSpPr txBox="1"/>
          <p:nvPr/>
        </p:nvSpPr>
        <p:spPr>
          <a:xfrm>
            <a:off x="3273751" y="4523958"/>
            <a:ext cx="90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Analytics</a:t>
            </a:r>
            <a:endParaRPr sz="800">
              <a:latin typeface="Inter"/>
              <a:ea typeface="Inter"/>
              <a:cs typeface="Inter"/>
              <a:sym typeface="Inter"/>
            </a:endParaRPr>
          </a:p>
        </p:txBody>
      </p:sp>
      <p:sp>
        <p:nvSpPr>
          <p:cNvPr id="1289" name="Google Shape;1289;p152"/>
          <p:cNvSpPr txBox="1"/>
          <p:nvPr/>
        </p:nvSpPr>
        <p:spPr>
          <a:xfrm>
            <a:off x="7966018" y="3673580"/>
            <a:ext cx="906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Quality of </a:t>
            </a:r>
            <a:br>
              <a:rPr lang="en" sz="800">
                <a:latin typeface="Inter"/>
                <a:ea typeface="Inter"/>
                <a:cs typeface="Inter"/>
                <a:sym typeface="Inter"/>
              </a:rPr>
            </a:br>
            <a:r>
              <a:rPr lang="en" sz="800">
                <a:latin typeface="Inter"/>
                <a:ea typeface="Inter"/>
                <a:cs typeface="Inter"/>
                <a:sym typeface="Inter"/>
              </a:rPr>
              <a:t>Service</a:t>
            </a:r>
            <a:endParaRPr sz="800">
              <a:latin typeface="Inter"/>
              <a:ea typeface="Inter"/>
              <a:cs typeface="Inter"/>
              <a:sym typeface="Inter"/>
            </a:endParaRPr>
          </a:p>
        </p:txBody>
      </p:sp>
      <p:pic>
        <p:nvPicPr>
          <p:cNvPr id="1290" name="Google Shape;1290;p152"/>
          <p:cNvPicPr preferRelativeResize="0"/>
          <p:nvPr/>
        </p:nvPicPr>
        <p:blipFill>
          <a:blip r:embed="rId10">
            <a:alphaModFix/>
          </a:blip>
          <a:stretch>
            <a:fillRect/>
          </a:stretch>
        </p:blipFill>
        <p:spPr>
          <a:xfrm>
            <a:off x="8257794" y="3380462"/>
            <a:ext cx="333188" cy="333202"/>
          </a:xfrm>
          <a:prstGeom prst="rect">
            <a:avLst/>
          </a:prstGeom>
          <a:noFill/>
          <a:ln>
            <a:noFill/>
          </a:ln>
        </p:spPr>
      </p:pic>
      <p:pic>
        <p:nvPicPr>
          <p:cNvPr id="1291" name="Google Shape;1291;p152"/>
          <p:cNvPicPr preferRelativeResize="0"/>
          <p:nvPr/>
        </p:nvPicPr>
        <p:blipFill>
          <a:blip r:embed="rId11">
            <a:alphaModFix/>
          </a:blip>
          <a:stretch>
            <a:fillRect/>
          </a:stretch>
        </p:blipFill>
        <p:spPr>
          <a:xfrm>
            <a:off x="4837660" y="4247426"/>
            <a:ext cx="333187" cy="333186"/>
          </a:xfrm>
          <a:prstGeom prst="rect">
            <a:avLst/>
          </a:prstGeom>
          <a:noFill/>
          <a:ln>
            <a:noFill/>
          </a:ln>
        </p:spPr>
      </p:pic>
      <p:sp>
        <p:nvSpPr>
          <p:cNvPr id="1292" name="Google Shape;1292;p152"/>
          <p:cNvSpPr txBox="1"/>
          <p:nvPr/>
        </p:nvSpPr>
        <p:spPr>
          <a:xfrm>
            <a:off x="4550991" y="4521123"/>
            <a:ext cx="90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Logs</a:t>
            </a:r>
            <a:endParaRPr sz="800">
              <a:latin typeface="Inter"/>
              <a:ea typeface="Inter"/>
              <a:cs typeface="Inter"/>
              <a:sym typeface="Inter"/>
            </a:endParaRPr>
          </a:p>
        </p:txBody>
      </p:sp>
      <p:sp>
        <p:nvSpPr>
          <p:cNvPr id="1293" name="Google Shape;1293;p152"/>
          <p:cNvSpPr txBox="1"/>
          <p:nvPr/>
        </p:nvSpPr>
        <p:spPr>
          <a:xfrm>
            <a:off x="5828252" y="4529227"/>
            <a:ext cx="90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Reports</a:t>
            </a:r>
            <a:endParaRPr sz="800">
              <a:latin typeface="Inter"/>
              <a:ea typeface="Inter"/>
              <a:cs typeface="Inter"/>
              <a:sym typeface="Inter"/>
            </a:endParaRPr>
          </a:p>
        </p:txBody>
      </p:sp>
      <p:pic>
        <p:nvPicPr>
          <p:cNvPr id="1294" name="Google Shape;1294;p152"/>
          <p:cNvPicPr preferRelativeResize="0"/>
          <p:nvPr/>
        </p:nvPicPr>
        <p:blipFill>
          <a:blip r:embed="rId12">
            <a:alphaModFix/>
          </a:blip>
          <a:stretch>
            <a:fillRect/>
          </a:stretch>
        </p:blipFill>
        <p:spPr>
          <a:xfrm>
            <a:off x="6114921" y="4247436"/>
            <a:ext cx="333188" cy="333186"/>
          </a:xfrm>
          <a:prstGeom prst="rect">
            <a:avLst/>
          </a:prstGeom>
          <a:noFill/>
          <a:ln>
            <a:noFill/>
          </a:ln>
        </p:spPr>
      </p:pic>
      <p:pic>
        <p:nvPicPr>
          <p:cNvPr id="1295" name="Google Shape;1295;p152"/>
          <p:cNvPicPr preferRelativeResize="0"/>
          <p:nvPr/>
        </p:nvPicPr>
        <p:blipFill>
          <a:blip r:embed="rId13">
            <a:alphaModFix/>
          </a:blip>
          <a:stretch>
            <a:fillRect/>
          </a:stretch>
        </p:blipFill>
        <p:spPr>
          <a:xfrm>
            <a:off x="6684817" y="3391300"/>
            <a:ext cx="333187" cy="333204"/>
          </a:xfrm>
          <a:prstGeom prst="rect">
            <a:avLst/>
          </a:prstGeom>
          <a:noFill/>
          <a:ln>
            <a:noFill/>
          </a:ln>
        </p:spPr>
      </p:pic>
      <p:sp>
        <p:nvSpPr>
          <p:cNvPr id="1296" name="Google Shape;1296;p152"/>
          <p:cNvSpPr txBox="1"/>
          <p:nvPr/>
        </p:nvSpPr>
        <p:spPr>
          <a:xfrm>
            <a:off x="7296357" y="4521123"/>
            <a:ext cx="90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Insights</a:t>
            </a:r>
            <a:endParaRPr sz="800">
              <a:latin typeface="Inter"/>
              <a:ea typeface="Inter"/>
              <a:cs typeface="Inter"/>
              <a:sym typeface="Inter"/>
            </a:endParaRPr>
          </a:p>
        </p:txBody>
      </p:sp>
      <p:pic>
        <p:nvPicPr>
          <p:cNvPr id="1297" name="Google Shape;1297;p152"/>
          <p:cNvPicPr preferRelativeResize="0"/>
          <p:nvPr/>
        </p:nvPicPr>
        <p:blipFill>
          <a:blip r:embed="rId14">
            <a:alphaModFix/>
          </a:blip>
          <a:stretch>
            <a:fillRect/>
          </a:stretch>
        </p:blipFill>
        <p:spPr>
          <a:xfrm>
            <a:off x="7919863" y="2133752"/>
            <a:ext cx="333187" cy="333186"/>
          </a:xfrm>
          <a:prstGeom prst="rect">
            <a:avLst/>
          </a:prstGeom>
          <a:noFill/>
          <a:ln>
            <a:noFill/>
          </a:ln>
        </p:spPr>
      </p:pic>
      <p:grpSp>
        <p:nvGrpSpPr>
          <p:cNvPr id="1298" name="Google Shape;1298;p152"/>
          <p:cNvGrpSpPr/>
          <p:nvPr/>
        </p:nvGrpSpPr>
        <p:grpSpPr>
          <a:xfrm>
            <a:off x="6818638" y="2145889"/>
            <a:ext cx="246438" cy="284745"/>
            <a:chOff x="6587050" y="1919975"/>
            <a:chExt cx="364500" cy="440100"/>
          </a:xfrm>
        </p:grpSpPr>
        <p:sp>
          <p:nvSpPr>
            <p:cNvPr id="1299" name="Google Shape;1299;p152"/>
            <p:cNvSpPr/>
            <p:nvPr/>
          </p:nvSpPr>
          <p:spPr>
            <a:xfrm rot="-5400000">
              <a:off x="6549250" y="1957775"/>
              <a:ext cx="440100" cy="364500"/>
            </a:xfrm>
            <a:prstGeom prst="flowChartDelay">
              <a:avLst/>
            </a:prstGeom>
            <a:noFill/>
            <a:ln w="38100" cap="flat" cmpd="sng">
              <a:solidFill>
                <a:srgbClr val="0055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52"/>
            <p:cNvSpPr/>
            <p:nvPr/>
          </p:nvSpPr>
          <p:spPr>
            <a:xfrm rot="-5400000">
              <a:off x="6624400" y="2106725"/>
              <a:ext cx="289800" cy="216900"/>
            </a:xfrm>
            <a:prstGeom prst="flowChartDelay">
              <a:avLst/>
            </a:prstGeom>
            <a:noFill/>
            <a:ln w="38100" cap="flat" cmpd="sng">
              <a:solidFill>
                <a:srgbClr val="0055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152"/>
          <p:cNvSpPr txBox="1"/>
          <p:nvPr/>
        </p:nvSpPr>
        <p:spPr>
          <a:xfrm>
            <a:off x="7621492" y="2465801"/>
            <a:ext cx="906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Reverse proxy</a:t>
            </a:r>
            <a:endParaRPr sz="800">
              <a:latin typeface="Inter"/>
              <a:ea typeface="Inter"/>
              <a:cs typeface="Inter"/>
              <a:sym typeface="Inter"/>
            </a:endParaRPr>
          </a:p>
        </p:txBody>
      </p:sp>
      <p:sp>
        <p:nvSpPr>
          <p:cNvPr id="1302" name="Google Shape;1302;p152"/>
          <p:cNvSpPr txBox="1"/>
          <p:nvPr/>
        </p:nvSpPr>
        <p:spPr>
          <a:xfrm>
            <a:off x="6446950" y="2465800"/>
            <a:ext cx="988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GRE/IPSec/Argo tunnel</a:t>
            </a:r>
            <a:endParaRPr sz="800">
              <a:latin typeface="Inter"/>
              <a:ea typeface="Inter"/>
              <a:cs typeface="Inter"/>
              <a:sym typeface="Inter"/>
            </a:endParaRPr>
          </a:p>
        </p:txBody>
      </p:sp>
      <p:sp>
        <p:nvSpPr>
          <p:cNvPr id="1303" name="Google Shape;1303;p152"/>
          <p:cNvSpPr txBox="1"/>
          <p:nvPr/>
        </p:nvSpPr>
        <p:spPr>
          <a:xfrm>
            <a:off x="293600" y="975750"/>
            <a:ext cx="1791300" cy="17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434343"/>
                </a:solidFill>
                <a:latin typeface="Inter"/>
                <a:ea typeface="Inter"/>
                <a:cs typeface="Inter"/>
                <a:sym typeface="Inter"/>
              </a:rPr>
              <a:t>Connect any source to any destination, with any on-ramp, through Cloudflare’s network. </a:t>
            </a:r>
            <a:endParaRPr sz="1500">
              <a:solidFill>
                <a:srgbClr val="434343"/>
              </a:solidFill>
              <a:latin typeface="Inter"/>
              <a:ea typeface="Inter"/>
              <a:cs typeface="Inter"/>
              <a:sym typeface="Inter"/>
            </a:endParaRPr>
          </a:p>
        </p:txBody>
      </p:sp>
      <p:sp>
        <p:nvSpPr>
          <p:cNvPr id="1304" name="Google Shape;1304;p152"/>
          <p:cNvSpPr txBox="1"/>
          <p:nvPr/>
        </p:nvSpPr>
        <p:spPr>
          <a:xfrm>
            <a:off x="293600" y="3033275"/>
            <a:ext cx="2041500" cy="17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434343"/>
                </a:solidFill>
                <a:latin typeface="Inter"/>
                <a:ea typeface="Inter"/>
                <a:cs typeface="Inter"/>
                <a:sym typeface="Inter"/>
              </a:rPr>
              <a:t>Seamless integration with Cloudflare security, performance, &amp; visibility products</a:t>
            </a:r>
            <a:endParaRPr sz="1500">
              <a:solidFill>
                <a:srgbClr val="434343"/>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53"/>
          <p:cNvSpPr txBox="1">
            <a:spLocks noGrp="1"/>
          </p:cNvSpPr>
          <p:nvPr>
            <p:ph type="title"/>
          </p:nvPr>
        </p:nvSpPr>
        <p:spPr>
          <a:xfrm>
            <a:off x="239300" y="951300"/>
            <a:ext cx="6440400" cy="1212600"/>
          </a:xfrm>
          <a:prstGeom prst="rect">
            <a:avLst/>
          </a:prstGeom>
          <a:noFill/>
          <a:ln>
            <a:noFill/>
          </a:ln>
        </p:spPr>
        <p:txBody>
          <a:bodyPr spcFirstLastPara="1" wrap="square" lIns="68575" tIns="68575" rIns="68575" bIns="68575" anchor="b" anchorCtr="0">
            <a:noAutofit/>
          </a:bodyPr>
          <a:lstStyle/>
          <a:p>
            <a:pPr marL="0" marR="0" lvl="0" indent="0" algn="l" rtl="0">
              <a:lnSpc>
                <a:spcPct val="100000"/>
              </a:lnSpc>
              <a:spcBef>
                <a:spcPts val="0"/>
              </a:spcBef>
              <a:spcAft>
                <a:spcPts val="0"/>
              </a:spcAft>
              <a:buClr>
                <a:srgbClr val="408BC9"/>
              </a:buClr>
              <a:buSzPts val="2400"/>
              <a:buFont typeface="Open Sans"/>
              <a:buNone/>
            </a:pPr>
            <a:endParaRPr/>
          </a:p>
          <a:p>
            <a:pPr marL="0" marR="0" lvl="0" indent="0" algn="l" rtl="0">
              <a:lnSpc>
                <a:spcPct val="100000"/>
              </a:lnSpc>
              <a:spcBef>
                <a:spcPts val="0"/>
              </a:spcBef>
              <a:spcAft>
                <a:spcPts val="0"/>
              </a:spcAft>
              <a:buClr>
                <a:srgbClr val="408BC9"/>
              </a:buClr>
              <a:buSzPts val="2400"/>
              <a:buFont typeface="Open Sans"/>
              <a:buNone/>
            </a:pPr>
            <a:r>
              <a:rPr lang="en"/>
              <a:t>Cloudflare for Teams</a:t>
            </a:r>
            <a:endParaRPr sz="2900"/>
          </a:p>
          <a:p>
            <a:pPr marL="0" marR="0" lvl="0" indent="0" algn="l" rtl="0">
              <a:lnSpc>
                <a:spcPct val="100000"/>
              </a:lnSpc>
              <a:spcBef>
                <a:spcPts val="0"/>
              </a:spcBef>
              <a:spcAft>
                <a:spcPts val="0"/>
              </a:spcAft>
              <a:buClr>
                <a:srgbClr val="408BC9"/>
              </a:buClr>
              <a:buSzPts val="2400"/>
              <a:buFont typeface="Open Sans"/>
              <a:buNone/>
            </a:pPr>
            <a:endParaRPr sz="2900"/>
          </a:p>
          <a:p>
            <a:pPr marL="0" marR="0" lvl="0" indent="0" algn="l" rtl="0">
              <a:lnSpc>
                <a:spcPct val="100000"/>
              </a:lnSpc>
              <a:spcBef>
                <a:spcPts val="0"/>
              </a:spcBef>
              <a:spcAft>
                <a:spcPts val="0"/>
              </a:spcAft>
              <a:buClr>
                <a:srgbClr val="408BC9"/>
              </a:buClr>
              <a:buSzPts val="2400"/>
              <a:buFont typeface="Open Sans"/>
              <a:buNone/>
            </a:pPr>
            <a:endParaRPr sz="1800"/>
          </a:p>
        </p:txBody>
      </p:sp>
      <p:sp>
        <p:nvSpPr>
          <p:cNvPr id="1310" name="Google Shape;1310;p153"/>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p>
            <a:pPr marL="457200" lvl="0" indent="-298450" algn="l" rtl="0">
              <a:spcBef>
                <a:spcPts val="0"/>
              </a:spcBef>
              <a:spcAft>
                <a:spcPts val="0"/>
              </a:spcAft>
              <a:buSzPts val="1100"/>
              <a:buChar char="●"/>
            </a:pPr>
            <a:r>
              <a:rPr lang="en" dirty="0"/>
              <a:t>Cloudflare Access: Zero Trust Network Access</a:t>
            </a:r>
            <a:endParaRPr dirty="0"/>
          </a:p>
          <a:p>
            <a:pPr marL="457200" lvl="0" indent="-298450" algn="l" rtl="0">
              <a:spcBef>
                <a:spcPts val="0"/>
              </a:spcBef>
              <a:spcAft>
                <a:spcPts val="0"/>
              </a:spcAft>
              <a:buSzPts val="1100"/>
              <a:buChar char="●"/>
            </a:pPr>
            <a:r>
              <a:rPr lang="en" dirty="0"/>
              <a:t>Cloudflare Gateway: Secure Web Gateway</a:t>
            </a:r>
            <a:endParaRPr dirty="0"/>
          </a:p>
          <a:p>
            <a:pPr marL="457200" lvl="0" indent="-298450" algn="l" rtl="0">
              <a:spcBef>
                <a:spcPts val="0"/>
              </a:spcBef>
              <a:spcAft>
                <a:spcPts val="0"/>
              </a:spcAft>
              <a:buSzPts val="1100"/>
              <a:buChar char="●"/>
            </a:pPr>
            <a:r>
              <a:rPr lang="en" dirty="0"/>
              <a:t>Cloudflare Browser: Remote Browser Isolation</a:t>
            </a:r>
            <a:endParaRPr dirty="0"/>
          </a:p>
        </p:txBody>
      </p:sp>
      <p:sp>
        <p:nvSpPr>
          <p:cNvPr id="1311" name="Google Shape;1311;p153"/>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315"/>
        <p:cNvGrpSpPr/>
        <p:nvPr/>
      </p:nvGrpSpPr>
      <p:grpSpPr>
        <a:xfrm>
          <a:off x="0" y="0"/>
          <a:ext cx="0" cy="0"/>
          <a:chOff x="0" y="0"/>
          <a:chExt cx="0" cy="0"/>
        </a:xfrm>
      </p:grpSpPr>
      <p:pic>
        <p:nvPicPr>
          <p:cNvPr id="1316" name="Google Shape;1316;p154"/>
          <p:cNvPicPr preferRelativeResize="0"/>
          <p:nvPr/>
        </p:nvPicPr>
        <p:blipFill rotWithShape="1">
          <a:blip r:embed="rId3">
            <a:alphaModFix/>
          </a:blip>
          <a:srcRect l="-393" t="-1313" r="-403" b="-1303"/>
          <a:stretch/>
        </p:blipFill>
        <p:spPr>
          <a:xfrm>
            <a:off x="239300" y="767850"/>
            <a:ext cx="8666573" cy="4329949"/>
          </a:xfrm>
          <a:prstGeom prst="rect">
            <a:avLst/>
          </a:prstGeom>
          <a:noFill/>
          <a:ln>
            <a:noFill/>
          </a:ln>
        </p:spPr>
      </p:pic>
      <p:sp>
        <p:nvSpPr>
          <p:cNvPr id="1317" name="Google Shape;1317;p15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b="0">
                <a:latin typeface="Inter SemiBold"/>
                <a:ea typeface="Inter SemiBold"/>
                <a:cs typeface="Inter SemiBold"/>
                <a:sym typeface="Inter SemiBold"/>
              </a:rPr>
              <a:t>CLOUDFLARE FOR TEAMS</a:t>
            </a:r>
            <a:endParaRPr b="0">
              <a:latin typeface="Inter SemiBold"/>
              <a:ea typeface="Inter SemiBold"/>
              <a:cs typeface="Inter SemiBold"/>
              <a:sym typeface="Inter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155"/>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Our Zero Trust security platform</a:t>
            </a:r>
            <a:endParaRPr/>
          </a:p>
        </p:txBody>
      </p:sp>
      <p:pic>
        <p:nvPicPr>
          <p:cNvPr id="1323" name="Google Shape;1323;p155"/>
          <p:cNvPicPr preferRelativeResize="0"/>
          <p:nvPr/>
        </p:nvPicPr>
        <p:blipFill>
          <a:blip r:embed="rId3">
            <a:alphaModFix/>
          </a:blip>
          <a:stretch>
            <a:fillRect/>
          </a:stretch>
        </p:blipFill>
        <p:spPr>
          <a:xfrm>
            <a:off x="203925" y="790025"/>
            <a:ext cx="8850452" cy="4353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156"/>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Cloudflare Access</a:t>
            </a:r>
            <a:endParaRPr/>
          </a:p>
        </p:txBody>
      </p:sp>
      <p:sp>
        <p:nvSpPr>
          <p:cNvPr id="1329" name="Google Shape;1329;p156"/>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330" name="Google Shape;1330;p156"/>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157"/>
          <p:cNvSpPr/>
          <p:nvPr/>
        </p:nvSpPr>
        <p:spPr>
          <a:xfrm>
            <a:off x="3421680" y="1625172"/>
            <a:ext cx="2173200" cy="217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57"/>
          <p:cNvSpPr/>
          <p:nvPr/>
        </p:nvSpPr>
        <p:spPr>
          <a:xfrm>
            <a:off x="3538050" y="1895625"/>
            <a:ext cx="254400" cy="23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57"/>
          <p:cNvSpPr/>
          <p:nvPr/>
        </p:nvSpPr>
        <p:spPr>
          <a:xfrm>
            <a:off x="5226725" y="1895624"/>
            <a:ext cx="254400" cy="23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57"/>
          <p:cNvSpPr/>
          <p:nvPr/>
        </p:nvSpPr>
        <p:spPr>
          <a:xfrm>
            <a:off x="5491488" y="2628523"/>
            <a:ext cx="254400" cy="25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57"/>
          <p:cNvSpPr/>
          <p:nvPr/>
        </p:nvSpPr>
        <p:spPr>
          <a:xfrm>
            <a:off x="3284356" y="2628523"/>
            <a:ext cx="254400" cy="25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57"/>
          <p:cNvSpPr/>
          <p:nvPr/>
        </p:nvSpPr>
        <p:spPr>
          <a:xfrm>
            <a:off x="3574950" y="3324200"/>
            <a:ext cx="254400" cy="25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57"/>
          <p:cNvSpPr/>
          <p:nvPr/>
        </p:nvSpPr>
        <p:spPr>
          <a:xfrm>
            <a:off x="5197975" y="3324300"/>
            <a:ext cx="254400" cy="25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57"/>
          <p:cNvSpPr/>
          <p:nvPr/>
        </p:nvSpPr>
        <p:spPr>
          <a:xfrm>
            <a:off x="4365850" y="1533175"/>
            <a:ext cx="300900" cy="18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3" name="Google Shape;1343;p157"/>
          <p:cNvGrpSpPr/>
          <p:nvPr/>
        </p:nvGrpSpPr>
        <p:grpSpPr>
          <a:xfrm>
            <a:off x="5203268" y="1871829"/>
            <a:ext cx="300942" cy="314387"/>
            <a:chOff x="7381875" y="2533650"/>
            <a:chExt cx="326401" cy="340984"/>
          </a:xfrm>
        </p:grpSpPr>
        <p:sp>
          <p:nvSpPr>
            <p:cNvPr id="1344" name="Google Shape;1344;p157"/>
            <p:cNvSpPr/>
            <p:nvPr/>
          </p:nvSpPr>
          <p:spPr>
            <a:xfrm>
              <a:off x="7620000" y="2576512"/>
              <a:ext cx="46980" cy="46980"/>
            </a:xfrm>
            <a:custGeom>
              <a:avLst/>
              <a:gdLst/>
              <a:ahLst/>
              <a:cxnLst/>
              <a:rect l="l" t="t" r="r" b="b"/>
              <a:pathLst>
                <a:path w="21600" h="21600" extrusionOk="0">
                  <a:moveTo>
                    <a:pt x="21600" y="6829"/>
                  </a:moveTo>
                  <a:lnTo>
                    <a:pt x="14771" y="0"/>
                  </a:lnTo>
                  <a:lnTo>
                    <a:pt x="0" y="14771"/>
                  </a:lnTo>
                  <a:lnTo>
                    <a:pt x="6829" y="21600"/>
                  </a:lnTo>
                  <a:cubicBezTo>
                    <a:pt x="6829" y="21600"/>
                    <a:pt x="21600" y="6829"/>
                    <a:pt x="21600" y="6829"/>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45" name="Google Shape;1345;p157"/>
            <p:cNvSpPr/>
            <p:nvPr/>
          </p:nvSpPr>
          <p:spPr>
            <a:xfrm>
              <a:off x="7534274" y="2533650"/>
              <a:ext cx="21060" cy="45414"/>
            </a:xfrm>
            <a:custGeom>
              <a:avLst/>
              <a:gdLst/>
              <a:ahLst/>
              <a:cxnLst/>
              <a:rect l="l" t="t"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46" name="Google Shape;1346;p157"/>
            <p:cNvSpPr/>
            <p:nvPr/>
          </p:nvSpPr>
          <p:spPr>
            <a:xfrm>
              <a:off x="7424738" y="2576512"/>
              <a:ext cx="46980" cy="46980"/>
            </a:xfrm>
            <a:custGeom>
              <a:avLst/>
              <a:gdLst/>
              <a:ahLst/>
              <a:cxnLst/>
              <a:rect l="l" t="t" r="r" b="b"/>
              <a:pathLst>
                <a:path w="21600" h="21600" extrusionOk="0">
                  <a:moveTo>
                    <a:pt x="21600" y="14771"/>
                  </a:moveTo>
                  <a:lnTo>
                    <a:pt x="6826" y="0"/>
                  </a:lnTo>
                  <a:lnTo>
                    <a:pt x="0" y="6826"/>
                  </a:lnTo>
                  <a:lnTo>
                    <a:pt x="14771" y="21600"/>
                  </a:lnTo>
                  <a:cubicBezTo>
                    <a:pt x="14771" y="21600"/>
                    <a:pt x="21600" y="14771"/>
                    <a:pt x="21600" y="14771"/>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47" name="Google Shape;1347;p157"/>
            <p:cNvSpPr/>
            <p:nvPr/>
          </p:nvSpPr>
          <p:spPr>
            <a:xfrm>
              <a:off x="7448550" y="2595562"/>
              <a:ext cx="196020" cy="279072"/>
            </a:xfrm>
            <a:custGeom>
              <a:avLst/>
              <a:gdLst/>
              <a:ahLst/>
              <a:cxnLst/>
              <a:rect l="l" t="t" r="r" b="b"/>
              <a:pathLst>
                <a:path w="21600" h="21600" extrusionOk="0">
                  <a:moveTo>
                    <a:pt x="10717" y="19697"/>
                  </a:moveTo>
                  <a:cubicBezTo>
                    <a:pt x="8363" y="17426"/>
                    <a:pt x="2402" y="11299"/>
                    <a:pt x="2402" y="7569"/>
                  </a:cubicBezTo>
                  <a:cubicBezTo>
                    <a:pt x="2402" y="6005"/>
                    <a:pt x="3287" y="4504"/>
                    <a:pt x="4862" y="3398"/>
                  </a:cubicBezTo>
                  <a:cubicBezTo>
                    <a:pt x="6436" y="2292"/>
                    <a:pt x="8573" y="1670"/>
                    <a:pt x="10800" y="1670"/>
                  </a:cubicBezTo>
                  <a:cubicBezTo>
                    <a:pt x="13027" y="1670"/>
                    <a:pt x="15163" y="2292"/>
                    <a:pt x="16738" y="3398"/>
                  </a:cubicBezTo>
                  <a:cubicBezTo>
                    <a:pt x="18313" y="4504"/>
                    <a:pt x="19198" y="6005"/>
                    <a:pt x="19198" y="7569"/>
                  </a:cubicBezTo>
                  <a:cubicBezTo>
                    <a:pt x="19198" y="11299"/>
                    <a:pt x="13108" y="17430"/>
                    <a:pt x="10717" y="19697"/>
                  </a:cubicBezTo>
                  <a:close/>
                  <a:moveTo>
                    <a:pt x="10800" y="0"/>
                  </a:moveTo>
                  <a:cubicBezTo>
                    <a:pt x="7941" y="2"/>
                    <a:pt x="5199" y="800"/>
                    <a:pt x="3175" y="2218"/>
                  </a:cubicBezTo>
                  <a:cubicBezTo>
                    <a:pt x="1151" y="3637"/>
                    <a:pt x="9" y="5561"/>
                    <a:pt x="0" y="7569"/>
                  </a:cubicBezTo>
                  <a:cubicBezTo>
                    <a:pt x="0" y="12754"/>
                    <a:pt x="9360" y="21248"/>
                    <a:pt x="9761" y="21600"/>
                  </a:cubicBezTo>
                  <a:lnTo>
                    <a:pt x="11644" y="21600"/>
                  </a:lnTo>
                  <a:cubicBezTo>
                    <a:pt x="12051" y="21248"/>
                    <a:pt x="21600" y="12775"/>
                    <a:pt x="21600" y="7569"/>
                  </a:cubicBezTo>
                  <a:cubicBezTo>
                    <a:pt x="21591" y="5561"/>
                    <a:pt x="20449" y="3637"/>
                    <a:pt x="18425" y="2218"/>
                  </a:cubicBezTo>
                  <a:cubicBezTo>
                    <a:pt x="16401" y="800"/>
                    <a:pt x="13659" y="2"/>
                    <a:pt x="108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48" name="Google Shape;1348;p157"/>
            <p:cNvSpPr/>
            <p:nvPr/>
          </p:nvSpPr>
          <p:spPr>
            <a:xfrm>
              <a:off x="7662863" y="2686050"/>
              <a:ext cx="45414" cy="21060"/>
            </a:xfrm>
            <a:custGeom>
              <a:avLst/>
              <a:gdLst/>
              <a:ahLst/>
              <a:cxnLst/>
              <a:rect l="l" t="t" r="r" b="b"/>
              <a:pathLst>
                <a:path w="21600" h="21600" extrusionOk="0">
                  <a:moveTo>
                    <a:pt x="0" y="0"/>
                  </a:moveTo>
                  <a:lnTo>
                    <a:pt x="0" y="21600"/>
                  </a:lnTo>
                  <a:lnTo>
                    <a:pt x="21600" y="21600"/>
                  </a:lnTo>
                  <a:lnTo>
                    <a:pt x="21600" y="0"/>
                  </a:lnTo>
                  <a:cubicBezTo>
                    <a:pt x="21600" y="0"/>
                    <a:pt x="0" y="0"/>
                    <a:pt x="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49" name="Google Shape;1349;p157"/>
            <p:cNvSpPr/>
            <p:nvPr/>
          </p:nvSpPr>
          <p:spPr>
            <a:xfrm>
              <a:off x="7500937" y="2652712"/>
              <a:ext cx="86535" cy="86531"/>
            </a:xfrm>
            <a:custGeom>
              <a:avLst/>
              <a:gdLst/>
              <a:ahLst/>
              <a:cxnLst/>
              <a:rect l="l" t="t" r="r" b="b"/>
              <a:pathLst>
                <a:path w="21393" h="21392" extrusionOk="0">
                  <a:moveTo>
                    <a:pt x="14581" y="14580"/>
                  </a:moveTo>
                  <a:cubicBezTo>
                    <a:pt x="13551" y="15611"/>
                    <a:pt x="12154" y="16190"/>
                    <a:pt x="10697" y="16190"/>
                  </a:cubicBezTo>
                  <a:cubicBezTo>
                    <a:pt x="9606" y="16192"/>
                    <a:pt x="8540" y="15871"/>
                    <a:pt x="7632" y="15267"/>
                  </a:cubicBezTo>
                  <a:cubicBezTo>
                    <a:pt x="6724" y="14663"/>
                    <a:pt x="6017" y="13803"/>
                    <a:pt x="5599" y="12797"/>
                  </a:cubicBezTo>
                  <a:cubicBezTo>
                    <a:pt x="5179" y="11790"/>
                    <a:pt x="5070" y="10682"/>
                    <a:pt x="5281" y="9612"/>
                  </a:cubicBezTo>
                  <a:cubicBezTo>
                    <a:pt x="5494" y="8542"/>
                    <a:pt x="6019" y="7560"/>
                    <a:pt x="6789" y="6788"/>
                  </a:cubicBezTo>
                  <a:cubicBezTo>
                    <a:pt x="7561" y="6018"/>
                    <a:pt x="8543" y="5494"/>
                    <a:pt x="9613" y="5280"/>
                  </a:cubicBezTo>
                  <a:cubicBezTo>
                    <a:pt x="10682" y="5069"/>
                    <a:pt x="11790" y="5179"/>
                    <a:pt x="12798" y="5598"/>
                  </a:cubicBezTo>
                  <a:cubicBezTo>
                    <a:pt x="13804" y="6017"/>
                    <a:pt x="14664" y="6723"/>
                    <a:pt x="15268" y="7632"/>
                  </a:cubicBezTo>
                  <a:cubicBezTo>
                    <a:pt x="15871" y="8540"/>
                    <a:pt x="16193" y="9605"/>
                    <a:pt x="16190" y="10696"/>
                  </a:cubicBezTo>
                  <a:cubicBezTo>
                    <a:pt x="16190" y="12154"/>
                    <a:pt x="15612" y="13550"/>
                    <a:pt x="14581" y="14580"/>
                  </a:cubicBezTo>
                  <a:close/>
                  <a:moveTo>
                    <a:pt x="18260" y="3133"/>
                  </a:moveTo>
                  <a:cubicBezTo>
                    <a:pt x="17267" y="2139"/>
                    <a:pt x="16087" y="1352"/>
                    <a:pt x="14790" y="814"/>
                  </a:cubicBezTo>
                  <a:cubicBezTo>
                    <a:pt x="13493" y="277"/>
                    <a:pt x="12101" y="0"/>
                    <a:pt x="10697" y="0"/>
                  </a:cubicBezTo>
                  <a:cubicBezTo>
                    <a:pt x="8581" y="0"/>
                    <a:pt x="6514" y="627"/>
                    <a:pt x="4755" y="1803"/>
                  </a:cubicBezTo>
                  <a:cubicBezTo>
                    <a:pt x="2995" y="2979"/>
                    <a:pt x="1625" y="4648"/>
                    <a:pt x="815" y="6603"/>
                  </a:cubicBezTo>
                  <a:cubicBezTo>
                    <a:pt x="5" y="8557"/>
                    <a:pt x="-207" y="10708"/>
                    <a:pt x="206" y="12782"/>
                  </a:cubicBezTo>
                  <a:cubicBezTo>
                    <a:pt x="619" y="14858"/>
                    <a:pt x="1637" y="16763"/>
                    <a:pt x="3134" y="18259"/>
                  </a:cubicBezTo>
                  <a:cubicBezTo>
                    <a:pt x="4630" y="19755"/>
                    <a:pt x="6535" y="20774"/>
                    <a:pt x="8611" y="21187"/>
                  </a:cubicBezTo>
                  <a:cubicBezTo>
                    <a:pt x="10685" y="21600"/>
                    <a:pt x="12836" y="21387"/>
                    <a:pt x="14790" y="20578"/>
                  </a:cubicBezTo>
                  <a:cubicBezTo>
                    <a:pt x="16744" y="19768"/>
                    <a:pt x="18415" y="18398"/>
                    <a:pt x="19590" y="16639"/>
                  </a:cubicBezTo>
                  <a:cubicBezTo>
                    <a:pt x="20766" y="14879"/>
                    <a:pt x="21393" y="12811"/>
                    <a:pt x="21393" y="10696"/>
                  </a:cubicBezTo>
                  <a:cubicBezTo>
                    <a:pt x="21393" y="9292"/>
                    <a:pt x="21116" y="7900"/>
                    <a:pt x="20579" y="6603"/>
                  </a:cubicBezTo>
                  <a:cubicBezTo>
                    <a:pt x="20041" y="5306"/>
                    <a:pt x="19254" y="4126"/>
                    <a:pt x="18260" y="313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50" name="Google Shape;1350;p157"/>
            <p:cNvSpPr/>
            <p:nvPr/>
          </p:nvSpPr>
          <p:spPr>
            <a:xfrm>
              <a:off x="7381875" y="2686050"/>
              <a:ext cx="45414" cy="21060"/>
            </a:xfrm>
            <a:custGeom>
              <a:avLst/>
              <a:gdLst/>
              <a:ahLst/>
              <a:cxnLst/>
              <a:rect l="l" t="t" r="r" b="b"/>
              <a:pathLst>
                <a:path w="21600" h="21600" extrusionOk="0">
                  <a:moveTo>
                    <a:pt x="0" y="21600"/>
                  </a:moveTo>
                  <a:lnTo>
                    <a:pt x="21600" y="21600"/>
                  </a:lnTo>
                  <a:lnTo>
                    <a:pt x="21600" y="0"/>
                  </a:lnTo>
                  <a:lnTo>
                    <a:pt x="0" y="0"/>
                  </a:lnTo>
                  <a:cubicBezTo>
                    <a:pt x="0" y="0"/>
                    <a:pt x="0" y="21600"/>
                    <a:pt x="0" y="2160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1351" name="Google Shape;1351;p157"/>
          <p:cNvGrpSpPr/>
          <p:nvPr/>
        </p:nvGrpSpPr>
        <p:grpSpPr>
          <a:xfrm>
            <a:off x="3512293" y="1871829"/>
            <a:ext cx="300942" cy="314387"/>
            <a:chOff x="7381875" y="2533650"/>
            <a:chExt cx="326401" cy="340984"/>
          </a:xfrm>
        </p:grpSpPr>
        <p:sp>
          <p:nvSpPr>
            <p:cNvPr id="1352" name="Google Shape;1352;p157"/>
            <p:cNvSpPr/>
            <p:nvPr/>
          </p:nvSpPr>
          <p:spPr>
            <a:xfrm>
              <a:off x="7620000" y="2576512"/>
              <a:ext cx="46980" cy="46980"/>
            </a:xfrm>
            <a:custGeom>
              <a:avLst/>
              <a:gdLst/>
              <a:ahLst/>
              <a:cxnLst/>
              <a:rect l="l" t="t" r="r" b="b"/>
              <a:pathLst>
                <a:path w="21600" h="21600" extrusionOk="0">
                  <a:moveTo>
                    <a:pt x="21600" y="6829"/>
                  </a:moveTo>
                  <a:lnTo>
                    <a:pt x="14771" y="0"/>
                  </a:lnTo>
                  <a:lnTo>
                    <a:pt x="0" y="14771"/>
                  </a:lnTo>
                  <a:lnTo>
                    <a:pt x="6829" y="21600"/>
                  </a:lnTo>
                  <a:cubicBezTo>
                    <a:pt x="6829" y="21600"/>
                    <a:pt x="21600" y="6829"/>
                    <a:pt x="21600" y="6829"/>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53" name="Google Shape;1353;p157"/>
            <p:cNvSpPr/>
            <p:nvPr/>
          </p:nvSpPr>
          <p:spPr>
            <a:xfrm>
              <a:off x="7534274" y="2533650"/>
              <a:ext cx="21060" cy="45414"/>
            </a:xfrm>
            <a:custGeom>
              <a:avLst/>
              <a:gdLst/>
              <a:ahLst/>
              <a:cxnLst/>
              <a:rect l="l" t="t"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54" name="Google Shape;1354;p157"/>
            <p:cNvSpPr/>
            <p:nvPr/>
          </p:nvSpPr>
          <p:spPr>
            <a:xfrm>
              <a:off x="7424738" y="2576512"/>
              <a:ext cx="46980" cy="46980"/>
            </a:xfrm>
            <a:custGeom>
              <a:avLst/>
              <a:gdLst/>
              <a:ahLst/>
              <a:cxnLst/>
              <a:rect l="l" t="t" r="r" b="b"/>
              <a:pathLst>
                <a:path w="21600" h="21600" extrusionOk="0">
                  <a:moveTo>
                    <a:pt x="21600" y="14771"/>
                  </a:moveTo>
                  <a:lnTo>
                    <a:pt x="6826" y="0"/>
                  </a:lnTo>
                  <a:lnTo>
                    <a:pt x="0" y="6826"/>
                  </a:lnTo>
                  <a:lnTo>
                    <a:pt x="14771" y="21600"/>
                  </a:lnTo>
                  <a:cubicBezTo>
                    <a:pt x="14771" y="21600"/>
                    <a:pt x="21600" y="14771"/>
                    <a:pt x="21600" y="14771"/>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55" name="Google Shape;1355;p157"/>
            <p:cNvSpPr/>
            <p:nvPr/>
          </p:nvSpPr>
          <p:spPr>
            <a:xfrm>
              <a:off x="7448550" y="2595562"/>
              <a:ext cx="196020" cy="279072"/>
            </a:xfrm>
            <a:custGeom>
              <a:avLst/>
              <a:gdLst/>
              <a:ahLst/>
              <a:cxnLst/>
              <a:rect l="l" t="t" r="r" b="b"/>
              <a:pathLst>
                <a:path w="21600" h="21600" extrusionOk="0">
                  <a:moveTo>
                    <a:pt x="10717" y="19697"/>
                  </a:moveTo>
                  <a:cubicBezTo>
                    <a:pt x="8363" y="17426"/>
                    <a:pt x="2402" y="11299"/>
                    <a:pt x="2402" y="7569"/>
                  </a:cubicBezTo>
                  <a:cubicBezTo>
                    <a:pt x="2402" y="6005"/>
                    <a:pt x="3287" y="4504"/>
                    <a:pt x="4862" y="3398"/>
                  </a:cubicBezTo>
                  <a:cubicBezTo>
                    <a:pt x="6436" y="2292"/>
                    <a:pt x="8573" y="1670"/>
                    <a:pt x="10800" y="1670"/>
                  </a:cubicBezTo>
                  <a:cubicBezTo>
                    <a:pt x="13027" y="1670"/>
                    <a:pt x="15163" y="2292"/>
                    <a:pt x="16738" y="3398"/>
                  </a:cubicBezTo>
                  <a:cubicBezTo>
                    <a:pt x="18313" y="4504"/>
                    <a:pt x="19198" y="6005"/>
                    <a:pt x="19198" y="7569"/>
                  </a:cubicBezTo>
                  <a:cubicBezTo>
                    <a:pt x="19198" y="11299"/>
                    <a:pt x="13108" y="17430"/>
                    <a:pt x="10717" y="19697"/>
                  </a:cubicBezTo>
                  <a:close/>
                  <a:moveTo>
                    <a:pt x="10800" y="0"/>
                  </a:moveTo>
                  <a:cubicBezTo>
                    <a:pt x="7941" y="2"/>
                    <a:pt x="5199" y="800"/>
                    <a:pt x="3175" y="2218"/>
                  </a:cubicBezTo>
                  <a:cubicBezTo>
                    <a:pt x="1151" y="3637"/>
                    <a:pt x="9" y="5561"/>
                    <a:pt x="0" y="7569"/>
                  </a:cubicBezTo>
                  <a:cubicBezTo>
                    <a:pt x="0" y="12754"/>
                    <a:pt x="9360" y="21248"/>
                    <a:pt x="9761" y="21600"/>
                  </a:cubicBezTo>
                  <a:lnTo>
                    <a:pt x="11644" y="21600"/>
                  </a:lnTo>
                  <a:cubicBezTo>
                    <a:pt x="12051" y="21248"/>
                    <a:pt x="21600" y="12775"/>
                    <a:pt x="21600" y="7569"/>
                  </a:cubicBezTo>
                  <a:cubicBezTo>
                    <a:pt x="21591" y="5561"/>
                    <a:pt x="20449" y="3637"/>
                    <a:pt x="18425" y="2218"/>
                  </a:cubicBezTo>
                  <a:cubicBezTo>
                    <a:pt x="16401" y="800"/>
                    <a:pt x="13659" y="2"/>
                    <a:pt x="108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56" name="Google Shape;1356;p157"/>
            <p:cNvSpPr/>
            <p:nvPr/>
          </p:nvSpPr>
          <p:spPr>
            <a:xfrm>
              <a:off x="7662863" y="2686050"/>
              <a:ext cx="45414" cy="21060"/>
            </a:xfrm>
            <a:custGeom>
              <a:avLst/>
              <a:gdLst/>
              <a:ahLst/>
              <a:cxnLst/>
              <a:rect l="l" t="t" r="r" b="b"/>
              <a:pathLst>
                <a:path w="21600" h="21600" extrusionOk="0">
                  <a:moveTo>
                    <a:pt x="0" y="0"/>
                  </a:moveTo>
                  <a:lnTo>
                    <a:pt x="0" y="21600"/>
                  </a:lnTo>
                  <a:lnTo>
                    <a:pt x="21600" y="21600"/>
                  </a:lnTo>
                  <a:lnTo>
                    <a:pt x="21600" y="0"/>
                  </a:lnTo>
                  <a:cubicBezTo>
                    <a:pt x="21600" y="0"/>
                    <a:pt x="0" y="0"/>
                    <a:pt x="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57" name="Google Shape;1357;p157"/>
            <p:cNvSpPr/>
            <p:nvPr/>
          </p:nvSpPr>
          <p:spPr>
            <a:xfrm>
              <a:off x="7500937" y="2652712"/>
              <a:ext cx="86535" cy="86531"/>
            </a:xfrm>
            <a:custGeom>
              <a:avLst/>
              <a:gdLst/>
              <a:ahLst/>
              <a:cxnLst/>
              <a:rect l="l" t="t" r="r" b="b"/>
              <a:pathLst>
                <a:path w="21393" h="21392" extrusionOk="0">
                  <a:moveTo>
                    <a:pt x="14581" y="14580"/>
                  </a:moveTo>
                  <a:cubicBezTo>
                    <a:pt x="13551" y="15611"/>
                    <a:pt x="12154" y="16190"/>
                    <a:pt x="10697" y="16190"/>
                  </a:cubicBezTo>
                  <a:cubicBezTo>
                    <a:pt x="9606" y="16192"/>
                    <a:pt x="8540" y="15871"/>
                    <a:pt x="7632" y="15267"/>
                  </a:cubicBezTo>
                  <a:cubicBezTo>
                    <a:pt x="6724" y="14663"/>
                    <a:pt x="6017" y="13803"/>
                    <a:pt x="5599" y="12797"/>
                  </a:cubicBezTo>
                  <a:cubicBezTo>
                    <a:pt x="5179" y="11790"/>
                    <a:pt x="5070" y="10682"/>
                    <a:pt x="5281" y="9612"/>
                  </a:cubicBezTo>
                  <a:cubicBezTo>
                    <a:pt x="5494" y="8542"/>
                    <a:pt x="6019" y="7560"/>
                    <a:pt x="6789" y="6788"/>
                  </a:cubicBezTo>
                  <a:cubicBezTo>
                    <a:pt x="7561" y="6018"/>
                    <a:pt x="8543" y="5494"/>
                    <a:pt x="9613" y="5280"/>
                  </a:cubicBezTo>
                  <a:cubicBezTo>
                    <a:pt x="10682" y="5069"/>
                    <a:pt x="11790" y="5179"/>
                    <a:pt x="12798" y="5598"/>
                  </a:cubicBezTo>
                  <a:cubicBezTo>
                    <a:pt x="13804" y="6017"/>
                    <a:pt x="14664" y="6723"/>
                    <a:pt x="15268" y="7632"/>
                  </a:cubicBezTo>
                  <a:cubicBezTo>
                    <a:pt x="15871" y="8540"/>
                    <a:pt x="16193" y="9605"/>
                    <a:pt x="16190" y="10696"/>
                  </a:cubicBezTo>
                  <a:cubicBezTo>
                    <a:pt x="16190" y="12154"/>
                    <a:pt x="15612" y="13550"/>
                    <a:pt x="14581" y="14580"/>
                  </a:cubicBezTo>
                  <a:close/>
                  <a:moveTo>
                    <a:pt x="18260" y="3133"/>
                  </a:moveTo>
                  <a:cubicBezTo>
                    <a:pt x="17267" y="2139"/>
                    <a:pt x="16087" y="1352"/>
                    <a:pt x="14790" y="814"/>
                  </a:cubicBezTo>
                  <a:cubicBezTo>
                    <a:pt x="13493" y="277"/>
                    <a:pt x="12101" y="0"/>
                    <a:pt x="10697" y="0"/>
                  </a:cubicBezTo>
                  <a:cubicBezTo>
                    <a:pt x="8581" y="0"/>
                    <a:pt x="6514" y="627"/>
                    <a:pt x="4755" y="1803"/>
                  </a:cubicBezTo>
                  <a:cubicBezTo>
                    <a:pt x="2995" y="2979"/>
                    <a:pt x="1625" y="4648"/>
                    <a:pt x="815" y="6603"/>
                  </a:cubicBezTo>
                  <a:cubicBezTo>
                    <a:pt x="5" y="8557"/>
                    <a:pt x="-207" y="10708"/>
                    <a:pt x="206" y="12782"/>
                  </a:cubicBezTo>
                  <a:cubicBezTo>
                    <a:pt x="619" y="14858"/>
                    <a:pt x="1637" y="16763"/>
                    <a:pt x="3134" y="18259"/>
                  </a:cubicBezTo>
                  <a:cubicBezTo>
                    <a:pt x="4630" y="19755"/>
                    <a:pt x="6535" y="20774"/>
                    <a:pt x="8611" y="21187"/>
                  </a:cubicBezTo>
                  <a:cubicBezTo>
                    <a:pt x="10685" y="21600"/>
                    <a:pt x="12836" y="21387"/>
                    <a:pt x="14790" y="20578"/>
                  </a:cubicBezTo>
                  <a:cubicBezTo>
                    <a:pt x="16744" y="19768"/>
                    <a:pt x="18415" y="18398"/>
                    <a:pt x="19590" y="16639"/>
                  </a:cubicBezTo>
                  <a:cubicBezTo>
                    <a:pt x="20766" y="14879"/>
                    <a:pt x="21393" y="12811"/>
                    <a:pt x="21393" y="10696"/>
                  </a:cubicBezTo>
                  <a:cubicBezTo>
                    <a:pt x="21393" y="9292"/>
                    <a:pt x="21116" y="7900"/>
                    <a:pt x="20579" y="6603"/>
                  </a:cubicBezTo>
                  <a:cubicBezTo>
                    <a:pt x="20041" y="5306"/>
                    <a:pt x="19254" y="4126"/>
                    <a:pt x="18260" y="313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58" name="Google Shape;1358;p157"/>
            <p:cNvSpPr/>
            <p:nvPr/>
          </p:nvSpPr>
          <p:spPr>
            <a:xfrm>
              <a:off x="7381875" y="2686050"/>
              <a:ext cx="45414" cy="21060"/>
            </a:xfrm>
            <a:custGeom>
              <a:avLst/>
              <a:gdLst/>
              <a:ahLst/>
              <a:cxnLst/>
              <a:rect l="l" t="t" r="r" b="b"/>
              <a:pathLst>
                <a:path w="21600" h="21600" extrusionOk="0">
                  <a:moveTo>
                    <a:pt x="0" y="21600"/>
                  </a:moveTo>
                  <a:lnTo>
                    <a:pt x="21600" y="21600"/>
                  </a:lnTo>
                  <a:lnTo>
                    <a:pt x="21600" y="0"/>
                  </a:lnTo>
                  <a:lnTo>
                    <a:pt x="0" y="0"/>
                  </a:lnTo>
                  <a:cubicBezTo>
                    <a:pt x="0" y="0"/>
                    <a:pt x="0" y="21600"/>
                    <a:pt x="0" y="2160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1359" name="Google Shape;1359;p157"/>
          <p:cNvGrpSpPr/>
          <p:nvPr/>
        </p:nvGrpSpPr>
        <p:grpSpPr>
          <a:xfrm>
            <a:off x="3238143" y="2585279"/>
            <a:ext cx="300942" cy="314387"/>
            <a:chOff x="7381875" y="2533650"/>
            <a:chExt cx="326401" cy="340984"/>
          </a:xfrm>
        </p:grpSpPr>
        <p:sp>
          <p:nvSpPr>
            <p:cNvPr id="1360" name="Google Shape;1360;p157"/>
            <p:cNvSpPr/>
            <p:nvPr/>
          </p:nvSpPr>
          <p:spPr>
            <a:xfrm>
              <a:off x="7620000" y="2576512"/>
              <a:ext cx="46980" cy="46980"/>
            </a:xfrm>
            <a:custGeom>
              <a:avLst/>
              <a:gdLst/>
              <a:ahLst/>
              <a:cxnLst/>
              <a:rect l="l" t="t" r="r" b="b"/>
              <a:pathLst>
                <a:path w="21600" h="21600" extrusionOk="0">
                  <a:moveTo>
                    <a:pt x="21600" y="6829"/>
                  </a:moveTo>
                  <a:lnTo>
                    <a:pt x="14771" y="0"/>
                  </a:lnTo>
                  <a:lnTo>
                    <a:pt x="0" y="14771"/>
                  </a:lnTo>
                  <a:lnTo>
                    <a:pt x="6829" y="21600"/>
                  </a:lnTo>
                  <a:cubicBezTo>
                    <a:pt x="6829" y="21600"/>
                    <a:pt x="21600" y="6829"/>
                    <a:pt x="21600" y="6829"/>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61" name="Google Shape;1361;p157"/>
            <p:cNvSpPr/>
            <p:nvPr/>
          </p:nvSpPr>
          <p:spPr>
            <a:xfrm>
              <a:off x="7534274" y="2533650"/>
              <a:ext cx="21060" cy="45414"/>
            </a:xfrm>
            <a:custGeom>
              <a:avLst/>
              <a:gdLst/>
              <a:ahLst/>
              <a:cxnLst/>
              <a:rect l="l" t="t"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62" name="Google Shape;1362;p157"/>
            <p:cNvSpPr/>
            <p:nvPr/>
          </p:nvSpPr>
          <p:spPr>
            <a:xfrm>
              <a:off x="7424738" y="2576512"/>
              <a:ext cx="46980" cy="46980"/>
            </a:xfrm>
            <a:custGeom>
              <a:avLst/>
              <a:gdLst/>
              <a:ahLst/>
              <a:cxnLst/>
              <a:rect l="l" t="t" r="r" b="b"/>
              <a:pathLst>
                <a:path w="21600" h="21600" extrusionOk="0">
                  <a:moveTo>
                    <a:pt x="21600" y="14771"/>
                  </a:moveTo>
                  <a:lnTo>
                    <a:pt x="6826" y="0"/>
                  </a:lnTo>
                  <a:lnTo>
                    <a:pt x="0" y="6826"/>
                  </a:lnTo>
                  <a:lnTo>
                    <a:pt x="14771" y="21600"/>
                  </a:lnTo>
                  <a:cubicBezTo>
                    <a:pt x="14771" y="21600"/>
                    <a:pt x="21600" y="14771"/>
                    <a:pt x="21600" y="14771"/>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63" name="Google Shape;1363;p157"/>
            <p:cNvSpPr/>
            <p:nvPr/>
          </p:nvSpPr>
          <p:spPr>
            <a:xfrm>
              <a:off x="7448550" y="2595562"/>
              <a:ext cx="196020" cy="279072"/>
            </a:xfrm>
            <a:custGeom>
              <a:avLst/>
              <a:gdLst/>
              <a:ahLst/>
              <a:cxnLst/>
              <a:rect l="l" t="t" r="r" b="b"/>
              <a:pathLst>
                <a:path w="21600" h="21600" extrusionOk="0">
                  <a:moveTo>
                    <a:pt x="10717" y="19697"/>
                  </a:moveTo>
                  <a:cubicBezTo>
                    <a:pt x="8363" y="17426"/>
                    <a:pt x="2402" y="11299"/>
                    <a:pt x="2402" y="7569"/>
                  </a:cubicBezTo>
                  <a:cubicBezTo>
                    <a:pt x="2402" y="6005"/>
                    <a:pt x="3287" y="4504"/>
                    <a:pt x="4862" y="3398"/>
                  </a:cubicBezTo>
                  <a:cubicBezTo>
                    <a:pt x="6436" y="2292"/>
                    <a:pt x="8573" y="1670"/>
                    <a:pt x="10800" y="1670"/>
                  </a:cubicBezTo>
                  <a:cubicBezTo>
                    <a:pt x="13027" y="1670"/>
                    <a:pt x="15163" y="2292"/>
                    <a:pt x="16738" y="3398"/>
                  </a:cubicBezTo>
                  <a:cubicBezTo>
                    <a:pt x="18313" y="4504"/>
                    <a:pt x="19198" y="6005"/>
                    <a:pt x="19198" y="7569"/>
                  </a:cubicBezTo>
                  <a:cubicBezTo>
                    <a:pt x="19198" y="11299"/>
                    <a:pt x="13108" y="17430"/>
                    <a:pt x="10717" y="19697"/>
                  </a:cubicBezTo>
                  <a:close/>
                  <a:moveTo>
                    <a:pt x="10800" y="0"/>
                  </a:moveTo>
                  <a:cubicBezTo>
                    <a:pt x="7941" y="2"/>
                    <a:pt x="5199" y="800"/>
                    <a:pt x="3175" y="2218"/>
                  </a:cubicBezTo>
                  <a:cubicBezTo>
                    <a:pt x="1151" y="3637"/>
                    <a:pt x="9" y="5561"/>
                    <a:pt x="0" y="7569"/>
                  </a:cubicBezTo>
                  <a:cubicBezTo>
                    <a:pt x="0" y="12754"/>
                    <a:pt x="9360" y="21248"/>
                    <a:pt x="9761" y="21600"/>
                  </a:cubicBezTo>
                  <a:lnTo>
                    <a:pt x="11644" y="21600"/>
                  </a:lnTo>
                  <a:cubicBezTo>
                    <a:pt x="12051" y="21248"/>
                    <a:pt x="21600" y="12775"/>
                    <a:pt x="21600" y="7569"/>
                  </a:cubicBezTo>
                  <a:cubicBezTo>
                    <a:pt x="21591" y="5561"/>
                    <a:pt x="20449" y="3637"/>
                    <a:pt x="18425" y="2218"/>
                  </a:cubicBezTo>
                  <a:cubicBezTo>
                    <a:pt x="16401" y="800"/>
                    <a:pt x="13659" y="2"/>
                    <a:pt x="108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64" name="Google Shape;1364;p157"/>
            <p:cNvSpPr/>
            <p:nvPr/>
          </p:nvSpPr>
          <p:spPr>
            <a:xfrm>
              <a:off x="7662863" y="2686050"/>
              <a:ext cx="45414" cy="21060"/>
            </a:xfrm>
            <a:custGeom>
              <a:avLst/>
              <a:gdLst/>
              <a:ahLst/>
              <a:cxnLst/>
              <a:rect l="l" t="t" r="r" b="b"/>
              <a:pathLst>
                <a:path w="21600" h="21600" extrusionOk="0">
                  <a:moveTo>
                    <a:pt x="0" y="0"/>
                  </a:moveTo>
                  <a:lnTo>
                    <a:pt x="0" y="21600"/>
                  </a:lnTo>
                  <a:lnTo>
                    <a:pt x="21600" y="21600"/>
                  </a:lnTo>
                  <a:lnTo>
                    <a:pt x="21600" y="0"/>
                  </a:lnTo>
                  <a:cubicBezTo>
                    <a:pt x="21600" y="0"/>
                    <a:pt x="0" y="0"/>
                    <a:pt x="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65" name="Google Shape;1365;p157"/>
            <p:cNvSpPr/>
            <p:nvPr/>
          </p:nvSpPr>
          <p:spPr>
            <a:xfrm>
              <a:off x="7500937" y="2652712"/>
              <a:ext cx="86535" cy="86531"/>
            </a:xfrm>
            <a:custGeom>
              <a:avLst/>
              <a:gdLst/>
              <a:ahLst/>
              <a:cxnLst/>
              <a:rect l="l" t="t" r="r" b="b"/>
              <a:pathLst>
                <a:path w="21393" h="21392" extrusionOk="0">
                  <a:moveTo>
                    <a:pt x="14581" y="14580"/>
                  </a:moveTo>
                  <a:cubicBezTo>
                    <a:pt x="13551" y="15611"/>
                    <a:pt x="12154" y="16190"/>
                    <a:pt x="10697" y="16190"/>
                  </a:cubicBezTo>
                  <a:cubicBezTo>
                    <a:pt x="9606" y="16192"/>
                    <a:pt x="8540" y="15871"/>
                    <a:pt x="7632" y="15267"/>
                  </a:cubicBezTo>
                  <a:cubicBezTo>
                    <a:pt x="6724" y="14663"/>
                    <a:pt x="6017" y="13803"/>
                    <a:pt x="5599" y="12797"/>
                  </a:cubicBezTo>
                  <a:cubicBezTo>
                    <a:pt x="5179" y="11790"/>
                    <a:pt x="5070" y="10682"/>
                    <a:pt x="5281" y="9612"/>
                  </a:cubicBezTo>
                  <a:cubicBezTo>
                    <a:pt x="5494" y="8542"/>
                    <a:pt x="6019" y="7560"/>
                    <a:pt x="6789" y="6788"/>
                  </a:cubicBezTo>
                  <a:cubicBezTo>
                    <a:pt x="7561" y="6018"/>
                    <a:pt x="8543" y="5494"/>
                    <a:pt x="9613" y="5280"/>
                  </a:cubicBezTo>
                  <a:cubicBezTo>
                    <a:pt x="10682" y="5069"/>
                    <a:pt x="11790" y="5179"/>
                    <a:pt x="12798" y="5598"/>
                  </a:cubicBezTo>
                  <a:cubicBezTo>
                    <a:pt x="13804" y="6017"/>
                    <a:pt x="14664" y="6723"/>
                    <a:pt x="15268" y="7632"/>
                  </a:cubicBezTo>
                  <a:cubicBezTo>
                    <a:pt x="15871" y="8540"/>
                    <a:pt x="16193" y="9605"/>
                    <a:pt x="16190" y="10696"/>
                  </a:cubicBezTo>
                  <a:cubicBezTo>
                    <a:pt x="16190" y="12154"/>
                    <a:pt x="15612" y="13550"/>
                    <a:pt x="14581" y="14580"/>
                  </a:cubicBezTo>
                  <a:close/>
                  <a:moveTo>
                    <a:pt x="18260" y="3133"/>
                  </a:moveTo>
                  <a:cubicBezTo>
                    <a:pt x="17267" y="2139"/>
                    <a:pt x="16087" y="1352"/>
                    <a:pt x="14790" y="814"/>
                  </a:cubicBezTo>
                  <a:cubicBezTo>
                    <a:pt x="13493" y="277"/>
                    <a:pt x="12101" y="0"/>
                    <a:pt x="10697" y="0"/>
                  </a:cubicBezTo>
                  <a:cubicBezTo>
                    <a:pt x="8581" y="0"/>
                    <a:pt x="6514" y="627"/>
                    <a:pt x="4755" y="1803"/>
                  </a:cubicBezTo>
                  <a:cubicBezTo>
                    <a:pt x="2995" y="2979"/>
                    <a:pt x="1625" y="4648"/>
                    <a:pt x="815" y="6603"/>
                  </a:cubicBezTo>
                  <a:cubicBezTo>
                    <a:pt x="5" y="8557"/>
                    <a:pt x="-207" y="10708"/>
                    <a:pt x="206" y="12782"/>
                  </a:cubicBezTo>
                  <a:cubicBezTo>
                    <a:pt x="619" y="14858"/>
                    <a:pt x="1637" y="16763"/>
                    <a:pt x="3134" y="18259"/>
                  </a:cubicBezTo>
                  <a:cubicBezTo>
                    <a:pt x="4630" y="19755"/>
                    <a:pt x="6535" y="20774"/>
                    <a:pt x="8611" y="21187"/>
                  </a:cubicBezTo>
                  <a:cubicBezTo>
                    <a:pt x="10685" y="21600"/>
                    <a:pt x="12836" y="21387"/>
                    <a:pt x="14790" y="20578"/>
                  </a:cubicBezTo>
                  <a:cubicBezTo>
                    <a:pt x="16744" y="19768"/>
                    <a:pt x="18415" y="18398"/>
                    <a:pt x="19590" y="16639"/>
                  </a:cubicBezTo>
                  <a:cubicBezTo>
                    <a:pt x="20766" y="14879"/>
                    <a:pt x="21393" y="12811"/>
                    <a:pt x="21393" y="10696"/>
                  </a:cubicBezTo>
                  <a:cubicBezTo>
                    <a:pt x="21393" y="9292"/>
                    <a:pt x="21116" y="7900"/>
                    <a:pt x="20579" y="6603"/>
                  </a:cubicBezTo>
                  <a:cubicBezTo>
                    <a:pt x="20041" y="5306"/>
                    <a:pt x="19254" y="4126"/>
                    <a:pt x="18260" y="313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66" name="Google Shape;1366;p157"/>
            <p:cNvSpPr/>
            <p:nvPr/>
          </p:nvSpPr>
          <p:spPr>
            <a:xfrm>
              <a:off x="7381875" y="2686050"/>
              <a:ext cx="45414" cy="21060"/>
            </a:xfrm>
            <a:custGeom>
              <a:avLst/>
              <a:gdLst/>
              <a:ahLst/>
              <a:cxnLst/>
              <a:rect l="l" t="t" r="r" b="b"/>
              <a:pathLst>
                <a:path w="21600" h="21600" extrusionOk="0">
                  <a:moveTo>
                    <a:pt x="0" y="21600"/>
                  </a:moveTo>
                  <a:lnTo>
                    <a:pt x="21600" y="21600"/>
                  </a:lnTo>
                  <a:lnTo>
                    <a:pt x="21600" y="0"/>
                  </a:lnTo>
                  <a:lnTo>
                    <a:pt x="0" y="0"/>
                  </a:lnTo>
                  <a:cubicBezTo>
                    <a:pt x="0" y="0"/>
                    <a:pt x="0" y="21600"/>
                    <a:pt x="0" y="2160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1367" name="Google Shape;1367;p157"/>
          <p:cNvGrpSpPr/>
          <p:nvPr/>
        </p:nvGrpSpPr>
        <p:grpSpPr>
          <a:xfrm>
            <a:off x="5480443" y="2585279"/>
            <a:ext cx="300942" cy="314387"/>
            <a:chOff x="7381875" y="2533650"/>
            <a:chExt cx="326401" cy="340984"/>
          </a:xfrm>
        </p:grpSpPr>
        <p:sp>
          <p:nvSpPr>
            <p:cNvPr id="1368" name="Google Shape;1368;p157"/>
            <p:cNvSpPr/>
            <p:nvPr/>
          </p:nvSpPr>
          <p:spPr>
            <a:xfrm>
              <a:off x="7620000" y="2576512"/>
              <a:ext cx="46980" cy="46980"/>
            </a:xfrm>
            <a:custGeom>
              <a:avLst/>
              <a:gdLst/>
              <a:ahLst/>
              <a:cxnLst/>
              <a:rect l="l" t="t" r="r" b="b"/>
              <a:pathLst>
                <a:path w="21600" h="21600" extrusionOk="0">
                  <a:moveTo>
                    <a:pt x="21600" y="6829"/>
                  </a:moveTo>
                  <a:lnTo>
                    <a:pt x="14771" y="0"/>
                  </a:lnTo>
                  <a:lnTo>
                    <a:pt x="0" y="14771"/>
                  </a:lnTo>
                  <a:lnTo>
                    <a:pt x="6829" y="21600"/>
                  </a:lnTo>
                  <a:cubicBezTo>
                    <a:pt x="6829" y="21600"/>
                    <a:pt x="21600" y="6829"/>
                    <a:pt x="21600" y="6829"/>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69" name="Google Shape;1369;p157"/>
            <p:cNvSpPr/>
            <p:nvPr/>
          </p:nvSpPr>
          <p:spPr>
            <a:xfrm>
              <a:off x="7534274" y="2533650"/>
              <a:ext cx="21060" cy="45414"/>
            </a:xfrm>
            <a:custGeom>
              <a:avLst/>
              <a:gdLst/>
              <a:ahLst/>
              <a:cxnLst/>
              <a:rect l="l" t="t"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70" name="Google Shape;1370;p157"/>
            <p:cNvSpPr/>
            <p:nvPr/>
          </p:nvSpPr>
          <p:spPr>
            <a:xfrm>
              <a:off x="7424738" y="2576512"/>
              <a:ext cx="46980" cy="46980"/>
            </a:xfrm>
            <a:custGeom>
              <a:avLst/>
              <a:gdLst/>
              <a:ahLst/>
              <a:cxnLst/>
              <a:rect l="l" t="t" r="r" b="b"/>
              <a:pathLst>
                <a:path w="21600" h="21600" extrusionOk="0">
                  <a:moveTo>
                    <a:pt x="21600" y="14771"/>
                  </a:moveTo>
                  <a:lnTo>
                    <a:pt x="6826" y="0"/>
                  </a:lnTo>
                  <a:lnTo>
                    <a:pt x="0" y="6826"/>
                  </a:lnTo>
                  <a:lnTo>
                    <a:pt x="14771" y="21600"/>
                  </a:lnTo>
                  <a:cubicBezTo>
                    <a:pt x="14771" y="21600"/>
                    <a:pt x="21600" y="14771"/>
                    <a:pt x="21600" y="14771"/>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71" name="Google Shape;1371;p157"/>
            <p:cNvSpPr/>
            <p:nvPr/>
          </p:nvSpPr>
          <p:spPr>
            <a:xfrm>
              <a:off x="7448550" y="2595562"/>
              <a:ext cx="196020" cy="279072"/>
            </a:xfrm>
            <a:custGeom>
              <a:avLst/>
              <a:gdLst/>
              <a:ahLst/>
              <a:cxnLst/>
              <a:rect l="l" t="t" r="r" b="b"/>
              <a:pathLst>
                <a:path w="21600" h="21600" extrusionOk="0">
                  <a:moveTo>
                    <a:pt x="10717" y="19697"/>
                  </a:moveTo>
                  <a:cubicBezTo>
                    <a:pt x="8363" y="17426"/>
                    <a:pt x="2402" y="11299"/>
                    <a:pt x="2402" y="7569"/>
                  </a:cubicBezTo>
                  <a:cubicBezTo>
                    <a:pt x="2402" y="6005"/>
                    <a:pt x="3287" y="4504"/>
                    <a:pt x="4862" y="3398"/>
                  </a:cubicBezTo>
                  <a:cubicBezTo>
                    <a:pt x="6436" y="2292"/>
                    <a:pt x="8573" y="1670"/>
                    <a:pt x="10800" y="1670"/>
                  </a:cubicBezTo>
                  <a:cubicBezTo>
                    <a:pt x="13027" y="1670"/>
                    <a:pt x="15163" y="2292"/>
                    <a:pt x="16738" y="3398"/>
                  </a:cubicBezTo>
                  <a:cubicBezTo>
                    <a:pt x="18313" y="4504"/>
                    <a:pt x="19198" y="6005"/>
                    <a:pt x="19198" y="7569"/>
                  </a:cubicBezTo>
                  <a:cubicBezTo>
                    <a:pt x="19198" y="11299"/>
                    <a:pt x="13108" y="17430"/>
                    <a:pt x="10717" y="19697"/>
                  </a:cubicBezTo>
                  <a:close/>
                  <a:moveTo>
                    <a:pt x="10800" y="0"/>
                  </a:moveTo>
                  <a:cubicBezTo>
                    <a:pt x="7941" y="2"/>
                    <a:pt x="5199" y="800"/>
                    <a:pt x="3175" y="2218"/>
                  </a:cubicBezTo>
                  <a:cubicBezTo>
                    <a:pt x="1151" y="3637"/>
                    <a:pt x="9" y="5561"/>
                    <a:pt x="0" y="7569"/>
                  </a:cubicBezTo>
                  <a:cubicBezTo>
                    <a:pt x="0" y="12754"/>
                    <a:pt x="9360" y="21248"/>
                    <a:pt x="9761" y="21600"/>
                  </a:cubicBezTo>
                  <a:lnTo>
                    <a:pt x="11644" y="21600"/>
                  </a:lnTo>
                  <a:cubicBezTo>
                    <a:pt x="12051" y="21248"/>
                    <a:pt x="21600" y="12775"/>
                    <a:pt x="21600" y="7569"/>
                  </a:cubicBezTo>
                  <a:cubicBezTo>
                    <a:pt x="21591" y="5561"/>
                    <a:pt x="20449" y="3637"/>
                    <a:pt x="18425" y="2218"/>
                  </a:cubicBezTo>
                  <a:cubicBezTo>
                    <a:pt x="16401" y="800"/>
                    <a:pt x="13659" y="2"/>
                    <a:pt x="108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72" name="Google Shape;1372;p157"/>
            <p:cNvSpPr/>
            <p:nvPr/>
          </p:nvSpPr>
          <p:spPr>
            <a:xfrm>
              <a:off x="7662863" y="2686050"/>
              <a:ext cx="45414" cy="21060"/>
            </a:xfrm>
            <a:custGeom>
              <a:avLst/>
              <a:gdLst/>
              <a:ahLst/>
              <a:cxnLst/>
              <a:rect l="l" t="t" r="r" b="b"/>
              <a:pathLst>
                <a:path w="21600" h="21600" extrusionOk="0">
                  <a:moveTo>
                    <a:pt x="0" y="0"/>
                  </a:moveTo>
                  <a:lnTo>
                    <a:pt x="0" y="21600"/>
                  </a:lnTo>
                  <a:lnTo>
                    <a:pt x="21600" y="21600"/>
                  </a:lnTo>
                  <a:lnTo>
                    <a:pt x="21600" y="0"/>
                  </a:lnTo>
                  <a:cubicBezTo>
                    <a:pt x="21600" y="0"/>
                    <a:pt x="0" y="0"/>
                    <a:pt x="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73" name="Google Shape;1373;p157"/>
            <p:cNvSpPr/>
            <p:nvPr/>
          </p:nvSpPr>
          <p:spPr>
            <a:xfrm>
              <a:off x="7500937" y="2652712"/>
              <a:ext cx="86535" cy="86531"/>
            </a:xfrm>
            <a:custGeom>
              <a:avLst/>
              <a:gdLst/>
              <a:ahLst/>
              <a:cxnLst/>
              <a:rect l="l" t="t" r="r" b="b"/>
              <a:pathLst>
                <a:path w="21393" h="21392" extrusionOk="0">
                  <a:moveTo>
                    <a:pt x="14581" y="14580"/>
                  </a:moveTo>
                  <a:cubicBezTo>
                    <a:pt x="13551" y="15611"/>
                    <a:pt x="12154" y="16190"/>
                    <a:pt x="10697" y="16190"/>
                  </a:cubicBezTo>
                  <a:cubicBezTo>
                    <a:pt x="9606" y="16192"/>
                    <a:pt x="8540" y="15871"/>
                    <a:pt x="7632" y="15267"/>
                  </a:cubicBezTo>
                  <a:cubicBezTo>
                    <a:pt x="6724" y="14663"/>
                    <a:pt x="6017" y="13803"/>
                    <a:pt x="5599" y="12797"/>
                  </a:cubicBezTo>
                  <a:cubicBezTo>
                    <a:pt x="5179" y="11790"/>
                    <a:pt x="5070" y="10682"/>
                    <a:pt x="5281" y="9612"/>
                  </a:cubicBezTo>
                  <a:cubicBezTo>
                    <a:pt x="5494" y="8542"/>
                    <a:pt x="6019" y="7560"/>
                    <a:pt x="6789" y="6788"/>
                  </a:cubicBezTo>
                  <a:cubicBezTo>
                    <a:pt x="7561" y="6018"/>
                    <a:pt x="8543" y="5494"/>
                    <a:pt x="9613" y="5280"/>
                  </a:cubicBezTo>
                  <a:cubicBezTo>
                    <a:pt x="10682" y="5069"/>
                    <a:pt x="11790" y="5179"/>
                    <a:pt x="12798" y="5598"/>
                  </a:cubicBezTo>
                  <a:cubicBezTo>
                    <a:pt x="13804" y="6017"/>
                    <a:pt x="14664" y="6723"/>
                    <a:pt x="15268" y="7632"/>
                  </a:cubicBezTo>
                  <a:cubicBezTo>
                    <a:pt x="15871" y="8540"/>
                    <a:pt x="16193" y="9605"/>
                    <a:pt x="16190" y="10696"/>
                  </a:cubicBezTo>
                  <a:cubicBezTo>
                    <a:pt x="16190" y="12154"/>
                    <a:pt x="15612" y="13550"/>
                    <a:pt x="14581" y="14580"/>
                  </a:cubicBezTo>
                  <a:close/>
                  <a:moveTo>
                    <a:pt x="18260" y="3133"/>
                  </a:moveTo>
                  <a:cubicBezTo>
                    <a:pt x="17267" y="2139"/>
                    <a:pt x="16087" y="1352"/>
                    <a:pt x="14790" y="814"/>
                  </a:cubicBezTo>
                  <a:cubicBezTo>
                    <a:pt x="13493" y="277"/>
                    <a:pt x="12101" y="0"/>
                    <a:pt x="10697" y="0"/>
                  </a:cubicBezTo>
                  <a:cubicBezTo>
                    <a:pt x="8581" y="0"/>
                    <a:pt x="6514" y="627"/>
                    <a:pt x="4755" y="1803"/>
                  </a:cubicBezTo>
                  <a:cubicBezTo>
                    <a:pt x="2995" y="2979"/>
                    <a:pt x="1625" y="4648"/>
                    <a:pt x="815" y="6603"/>
                  </a:cubicBezTo>
                  <a:cubicBezTo>
                    <a:pt x="5" y="8557"/>
                    <a:pt x="-207" y="10708"/>
                    <a:pt x="206" y="12782"/>
                  </a:cubicBezTo>
                  <a:cubicBezTo>
                    <a:pt x="619" y="14858"/>
                    <a:pt x="1637" y="16763"/>
                    <a:pt x="3134" y="18259"/>
                  </a:cubicBezTo>
                  <a:cubicBezTo>
                    <a:pt x="4630" y="19755"/>
                    <a:pt x="6535" y="20774"/>
                    <a:pt x="8611" y="21187"/>
                  </a:cubicBezTo>
                  <a:cubicBezTo>
                    <a:pt x="10685" y="21600"/>
                    <a:pt x="12836" y="21387"/>
                    <a:pt x="14790" y="20578"/>
                  </a:cubicBezTo>
                  <a:cubicBezTo>
                    <a:pt x="16744" y="19768"/>
                    <a:pt x="18415" y="18398"/>
                    <a:pt x="19590" y="16639"/>
                  </a:cubicBezTo>
                  <a:cubicBezTo>
                    <a:pt x="20766" y="14879"/>
                    <a:pt x="21393" y="12811"/>
                    <a:pt x="21393" y="10696"/>
                  </a:cubicBezTo>
                  <a:cubicBezTo>
                    <a:pt x="21393" y="9292"/>
                    <a:pt x="21116" y="7900"/>
                    <a:pt x="20579" y="6603"/>
                  </a:cubicBezTo>
                  <a:cubicBezTo>
                    <a:pt x="20041" y="5306"/>
                    <a:pt x="19254" y="4126"/>
                    <a:pt x="18260" y="313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74" name="Google Shape;1374;p157"/>
            <p:cNvSpPr/>
            <p:nvPr/>
          </p:nvSpPr>
          <p:spPr>
            <a:xfrm>
              <a:off x="7381875" y="2686050"/>
              <a:ext cx="45414" cy="21060"/>
            </a:xfrm>
            <a:custGeom>
              <a:avLst/>
              <a:gdLst/>
              <a:ahLst/>
              <a:cxnLst/>
              <a:rect l="l" t="t" r="r" b="b"/>
              <a:pathLst>
                <a:path w="21600" h="21600" extrusionOk="0">
                  <a:moveTo>
                    <a:pt x="0" y="21600"/>
                  </a:moveTo>
                  <a:lnTo>
                    <a:pt x="21600" y="21600"/>
                  </a:lnTo>
                  <a:lnTo>
                    <a:pt x="21600" y="0"/>
                  </a:lnTo>
                  <a:lnTo>
                    <a:pt x="0" y="0"/>
                  </a:lnTo>
                  <a:cubicBezTo>
                    <a:pt x="0" y="0"/>
                    <a:pt x="0" y="21600"/>
                    <a:pt x="0" y="2160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1375" name="Google Shape;1375;p157"/>
          <p:cNvGrpSpPr/>
          <p:nvPr/>
        </p:nvGrpSpPr>
        <p:grpSpPr>
          <a:xfrm>
            <a:off x="3571818" y="3316379"/>
            <a:ext cx="300942" cy="314387"/>
            <a:chOff x="7381875" y="2533650"/>
            <a:chExt cx="326401" cy="340984"/>
          </a:xfrm>
        </p:grpSpPr>
        <p:sp>
          <p:nvSpPr>
            <p:cNvPr id="1376" name="Google Shape;1376;p157"/>
            <p:cNvSpPr/>
            <p:nvPr/>
          </p:nvSpPr>
          <p:spPr>
            <a:xfrm>
              <a:off x="7620000" y="2576512"/>
              <a:ext cx="46980" cy="46980"/>
            </a:xfrm>
            <a:custGeom>
              <a:avLst/>
              <a:gdLst/>
              <a:ahLst/>
              <a:cxnLst/>
              <a:rect l="l" t="t" r="r" b="b"/>
              <a:pathLst>
                <a:path w="21600" h="21600" extrusionOk="0">
                  <a:moveTo>
                    <a:pt x="21600" y="6829"/>
                  </a:moveTo>
                  <a:lnTo>
                    <a:pt x="14771" y="0"/>
                  </a:lnTo>
                  <a:lnTo>
                    <a:pt x="0" y="14771"/>
                  </a:lnTo>
                  <a:lnTo>
                    <a:pt x="6829" y="21600"/>
                  </a:lnTo>
                  <a:cubicBezTo>
                    <a:pt x="6829" y="21600"/>
                    <a:pt x="21600" y="6829"/>
                    <a:pt x="21600" y="6829"/>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77" name="Google Shape;1377;p157"/>
            <p:cNvSpPr/>
            <p:nvPr/>
          </p:nvSpPr>
          <p:spPr>
            <a:xfrm>
              <a:off x="7534274" y="2533650"/>
              <a:ext cx="21060" cy="45414"/>
            </a:xfrm>
            <a:custGeom>
              <a:avLst/>
              <a:gdLst/>
              <a:ahLst/>
              <a:cxnLst/>
              <a:rect l="l" t="t"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78" name="Google Shape;1378;p157"/>
            <p:cNvSpPr/>
            <p:nvPr/>
          </p:nvSpPr>
          <p:spPr>
            <a:xfrm>
              <a:off x="7424738" y="2576512"/>
              <a:ext cx="46980" cy="46980"/>
            </a:xfrm>
            <a:custGeom>
              <a:avLst/>
              <a:gdLst/>
              <a:ahLst/>
              <a:cxnLst/>
              <a:rect l="l" t="t" r="r" b="b"/>
              <a:pathLst>
                <a:path w="21600" h="21600" extrusionOk="0">
                  <a:moveTo>
                    <a:pt x="21600" y="14771"/>
                  </a:moveTo>
                  <a:lnTo>
                    <a:pt x="6826" y="0"/>
                  </a:lnTo>
                  <a:lnTo>
                    <a:pt x="0" y="6826"/>
                  </a:lnTo>
                  <a:lnTo>
                    <a:pt x="14771" y="21600"/>
                  </a:lnTo>
                  <a:cubicBezTo>
                    <a:pt x="14771" y="21600"/>
                    <a:pt x="21600" y="14771"/>
                    <a:pt x="21600" y="14771"/>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79" name="Google Shape;1379;p157"/>
            <p:cNvSpPr/>
            <p:nvPr/>
          </p:nvSpPr>
          <p:spPr>
            <a:xfrm>
              <a:off x="7448550" y="2595562"/>
              <a:ext cx="196020" cy="279072"/>
            </a:xfrm>
            <a:custGeom>
              <a:avLst/>
              <a:gdLst/>
              <a:ahLst/>
              <a:cxnLst/>
              <a:rect l="l" t="t" r="r" b="b"/>
              <a:pathLst>
                <a:path w="21600" h="21600" extrusionOk="0">
                  <a:moveTo>
                    <a:pt x="10717" y="19697"/>
                  </a:moveTo>
                  <a:cubicBezTo>
                    <a:pt x="8363" y="17426"/>
                    <a:pt x="2402" y="11299"/>
                    <a:pt x="2402" y="7569"/>
                  </a:cubicBezTo>
                  <a:cubicBezTo>
                    <a:pt x="2402" y="6005"/>
                    <a:pt x="3287" y="4504"/>
                    <a:pt x="4862" y="3398"/>
                  </a:cubicBezTo>
                  <a:cubicBezTo>
                    <a:pt x="6436" y="2292"/>
                    <a:pt x="8573" y="1670"/>
                    <a:pt x="10800" y="1670"/>
                  </a:cubicBezTo>
                  <a:cubicBezTo>
                    <a:pt x="13027" y="1670"/>
                    <a:pt x="15163" y="2292"/>
                    <a:pt x="16738" y="3398"/>
                  </a:cubicBezTo>
                  <a:cubicBezTo>
                    <a:pt x="18313" y="4504"/>
                    <a:pt x="19198" y="6005"/>
                    <a:pt x="19198" y="7569"/>
                  </a:cubicBezTo>
                  <a:cubicBezTo>
                    <a:pt x="19198" y="11299"/>
                    <a:pt x="13108" y="17430"/>
                    <a:pt x="10717" y="19697"/>
                  </a:cubicBezTo>
                  <a:close/>
                  <a:moveTo>
                    <a:pt x="10800" y="0"/>
                  </a:moveTo>
                  <a:cubicBezTo>
                    <a:pt x="7941" y="2"/>
                    <a:pt x="5199" y="800"/>
                    <a:pt x="3175" y="2218"/>
                  </a:cubicBezTo>
                  <a:cubicBezTo>
                    <a:pt x="1151" y="3637"/>
                    <a:pt x="9" y="5561"/>
                    <a:pt x="0" y="7569"/>
                  </a:cubicBezTo>
                  <a:cubicBezTo>
                    <a:pt x="0" y="12754"/>
                    <a:pt x="9360" y="21248"/>
                    <a:pt x="9761" y="21600"/>
                  </a:cubicBezTo>
                  <a:lnTo>
                    <a:pt x="11644" y="21600"/>
                  </a:lnTo>
                  <a:cubicBezTo>
                    <a:pt x="12051" y="21248"/>
                    <a:pt x="21600" y="12775"/>
                    <a:pt x="21600" y="7569"/>
                  </a:cubicBezTo>
                  <a:cubicBezTo>
                    <a:pt x="21591" y="5561"/>
                    <a:pt x="20449" y="3637"/>
                    <a:pt x="18425" y="2218"/>
                  </a:cubicBezTo>
                  <a:cubicBezTo>
                    <a:pt x="16401" y="800"/>
                    <a:pt x="13659" y="2"/>
                    <a:pt x="108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80" name="Google Shape;1380;p157"/>
            <p:cNvSpPr/>
            <p:nvPr/>
          </p:nvSpPr>
          <p:spPr>
            <a:xfrm>
              <a:off x="7662863" y="2686050"/>
              <a:ext cx="45414" cy="21060"/>
            </a:xfrm>
            <a:custGeom>
              <a:avLst/>
              <a:gdLst/>
              <a:ahLst/>
              <a:cxnLst/>
              <a:rect l="l" t="t" r="r" b="b"/>
              <a:pathLst>
                <a:path w="21600" h="21600" extrusionOk="0">
                  <a:moveTo>
                    <a:pt x="0" y="0"/>
                  </a:moveTo>
                  <a:lnTo>
                    <a:pt x="0" y="21600"/>
                  </a:lnTo>
                  <a:lnTo>
                    <a:pt x="21600" y="21600"/>
                  </a:lnTo>
                  <a:lnTo>
                    <a:pt x="21600" y="0"/>
                  </a:lnTo>
                  <a:cubicBezTo>
                    <a:pt x="21600" y="0"/>
                    <a:pt x="0" y="0"/>
                    <a:pt x="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81" name="Google Shape;1381;p157"/>
            <p:cNvSpPr/>
            <p:nvPr/>
          </p:nvSpPr>
          <p:spPr>
            <a:xfrm>
              <a:off x="7500937" y="2652712"/>
              <a:ext cx="86535" cy="86531"/>
            </a:xfrm>
            <a:custGeom>
              <a:avLst/>
              <a:gdLst/>
              <a:ahLst/>
              <a:cxnLst/>
              <a:rect l="l" t="t" r="r" b="b"/>
              <a:pathLst>
                <a:path w="21393" h="21392" extrusionOk="0">
                  <a:moveTo>
                    <a:pt x="14581" y="14580"/>
                  </a:moveTo>
                  <a:cubicBezTo>
                    <a:pt x="13551" y="15611"/>
                    <a:pt x="12154" y="16190"/>
                    <a:pt x="10697" y="16190"/>
                  </a:cubicBezTo>
                  <a:cubicBezTo>
                    <a:pt x="9606" y="16192"/>
                    <a:pt x="8540" y="15871"/>
                    <a:pt x="7632" y="15267"/>
                  </a:cubicBezTo>
                  <a:cubicBezTo>
                    <a:pt x="6724" y="14663"/>
                    <a:pt x="6017" y="13803"/>
                    <a:pt x="5599" y="12797"/>
                  </a:cubicBezTo>
                  <a:cubicBezTo>
                    <a:pt x="5179" y="11790"/>
                    <a:pt x="5070" y="10682"/>
                    <a:pt x="5281" y="9612"/>
                  </a:cubicBezTo>
                  <a:cubicBezTo>
                    <a:pt x="5494" y="8542"/>
                    <a:pt x="6019" y="7560"/>
                    <a:pt x="6789" y="6788"/>
                  </a:cubicBezTo>
                  <a:cubicBezTo>
                    <a:pt x="7561" y="6018"/>
                    <a:pt x="8543" y="5494"/>
                    <a:pt x="9613" y="5280"/>
                  </a:cubicBezTo>
                  <a:cubicBezTo>
                    <a:pt x="10682" y="5069"/>
                    <a:pt x="11790" y="5179"/>
                    <a:pt x="12798" y="5598"/>
                  </a:cubicBezTo>
                  <a:cubicBezTo>
                    <a:pt x="13804" y="6017"/>
                    <a:pt x="14664" y="6723"/>
                    <a:pt x="15268" y="7632"/>
                  </a:cubicBezTo>
                  <a:cubicBezTo>
                    <a:pt x="15871" y="8540"/>
                    <a:pt x="16193" y="9605"/>
                    <a:pt x="16190" y="10696"/>
                  </a:cubicBezTo>
                  <a:cubicBezTo>
                    <a:pt x="16190" y="12154"/>
                    <a:pt x="15612" y="13550"/>
                    <a:pt x="14581" y="14580"/>
                  </a:cubicBezTo>
                  <a:close/>
                  <a:moveTo>
                    <a:pt x="18260" y="3133"/>
                  </a:moveTo>
                  <a:cubicBezTo>
                    <a:pt x="17267" y="2139"/>
                    <a:pt x="16087" y="1352"/>
                    <a:pt x="14790" y="814"/>
                  </a:cubicBezTo>
                  <a:cubicBezTo>
                    <a:pt x="13493" y="277"/>
                    <a:pt x="12101" y="0"/>
                    <a:pt x="10697" y="0"/>
                  </a:cubicBezTo>
                  <a:cubicBezTo>
                    <a:pt x="8581" y="0"/>
                    <a:pt x="6514" y="627"/>
                    <a:pt x="4755" y="1803"/>
                  </a:cubicBezTo>
                  <a:cubicBezTo>
                    <a:pt x="2995" y="2979"/>
                    <a:pt x="1625" y="4648"/>
                    <a:pt x="815" y="6603"/>
                  </a:cubicBezTo>
                  <a:cubicBezTo>
                    <a:pt x="5" y="8557"/>
                    <a:pt x="-207" y="10708"/>
                    <a:pt x="206" y="12782"/>
                  </a:cubicBezTo>
                  <a:cubicBezTo>
                    <a:pt x="619" y="14858"/>
                    <a:pt x="1637" y="16763"/>
                    <a:pt x="3134" y="18259"/>
                  </a:cubicBezTo>
                  <a:cubicBezTo>
                    <a:pt x="4630" y="19755"/>
                    <a:pt x="6535" y="20774"/>
                    <a:pt x="8611" y="21187"/>
                  </a:cubicBezTo>
                  <a:cubicBezTo>
                    <a:pt x="10685" y="21600"/>
                    <a:pt x="12836" y="21387"/>
                    <a:pt x="14790" y="20578"/>
                  </a:cubicBezTo>
                  <a:cubicBezTo>
                    <a:pt x="16744" y="19768"/>
                    <a:pt x="18415" y="18398"/>
                    <a:pt x="19590" y="16639"/>
                  </a:cubicBezTo>
                  <a:cubicBezTo>
                    <a:pt x="20766" y="14879"/>
                    <a:pt x="21393" y="12811"/>
                    <a:pt x="21393" y="10696"/>
                  </a:cubicBezTo>
                  <a:cubicBezTo>
                    <a:pt x="21393" y="9292"/>
                    <a:pt x="21116" y="7900"/>
                    <a:pt x="20579" y="6603"/>
                  </a:cubicBezTo>
                  <a:cubicBezTo>
                    <a:pt x="20041" y="5306"/>
                    <a:pt x="19254" y="4126"/>
                    <a:pt x="18260" y="313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82" name="Google Shape;1382;p157"/>
            <p:cNvSpPr/>
            <p:nvPr/>
          </p:nvSpPr>
          <p:spPr>
            <a:xfrm>
              <a:off x="7381875" y="2686050"/>
              <a:ext cx="45414" cy="21060"/>
            </a:xfrm>
            <a:custGeom>
              <a:avLst/>
              <a:gdLst/>
              <a:ahLst/>
              <a:cxnLst/>
              <a:rect l="l" t="t" r="r" b="b"/>
              <a:pathLst>
                <a:path w="21600" h="21600" extrusionOk="0">
                  <a:moveTo>
                    <a:pt x="0" y="21600"/>
                  </a:moveTo>
                  <a:lnTo>
                    <a:pt x="21600" y="21600"/>
                  </a:lnTo>
                  <a:lnTo>
                    <a:pt x="21600" y="0"/>
                  </a:lnTo>
                  <a:lnTo>
                    <a:pt x="0" y="0"/>
                  </a:lnTo>
                  <a:cubicBezTo>
                    <a:pt x="0" y="0"/>
                    <a:pt x="0" y="21600"/>
                    <a:pt x="0" y="2160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1383" name="Google Shape;1383;p157"/>
          <p:cNvGrpSpPr/>
          <p:nvPr/>
        </p:nvGrpSpPr>
        <p:grpSpPr>
          <a:xfrm>
            <a:off x="4365856" y="1437279"/>
            <a:ext cx="300942" cy="314387"/>
            <a:chOff x="7381875" y="2533650"/>
            <a:chExt cx="326401" cy="340984"/>
          </a:xfrm>
        </p:grpSpPr>
        <p:sp>
          <p:nvSpPr>
            <p:cNvPr id="1384" name="Google Shape;1384;p157"/>
            <p:cNvSpPr/>
            <p:nvPr/>
          </p:nvSpPr>
          <p:spPr>
            <a:xfrm>
              <a:off x="7620000" y="2576512"/>
              <a:ext cx="46980" cy="46980"/>
            </a:xfrm>
            <a:custGeom>
              <a:avLst/>
              <a:gdLst/>
              <a:ahLst/>
              <a:cxnLst/>
              <a:rect l="l" t="t" r="r" b="b"/>
              <a:pathLst>
                <a:path w="21600" h="21600" extrusionOk="0">
                  <a:moveTo>
                    <a:pt x="21600" y="6829"/>
                  </a:moveTo>
                  <a:lnTo>
                    <a:pt x="14771" y="0"/>
                  </a:lnTo>
                  <a:lnTo>
                    <a:pt x="0" y="14771"/>
                  </a:lnTo>
                  <a:lnTo>
                    <a:pt x="6829" y="21600"/>
                  </a:lnTo>
                  <a:cubicBezTo>
                    <a:pt x="6829" y="21600"/>
                    <a:pt x="21600" y="6829"/>
                    <a:pt x="21600" y="6829"/>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85" name="Google Shape;1385;p157"/>
            <p:cNvSpPr/>
            <p:nvPr/>
          </p:nvSpPr>
          <p:spPr>
            <a:xfrm>
              <a:off x="7534274" y="2533650"/>
              <a:ext cx="21060" cy="45414"/>
            </a:xfrm>
            <a:custGeom>
              <a:avLst/>
              <a:gdLst/>
              <a:ahLst/>
              <a:cxnLst/>
              <a:rect l="l" t="t"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86" name="Google Shape;1386;p157"/>
            <p:cNvSpPr/>
            <p:nvPr/>
          </p:nvSpPr>
          <p:spPr>
            <a:xfrm>
              <a:off x="7424738" y="2576512"/>
              <a:ext cx="46980" cy="46980"/>
            </a:xfrm>
            <a:custGeom>
              <a:avLst/>
              <a:gdLst/>
              <a:ahLst/>
              <a:cxnLst/>
              <a:rect l="l" t="t" r="r" b="b"/>
              <a:pathLst>
                <a:path w="21600" h="21600" extrusionOk="0">
                  <a:moveTo>
                    <a:pt x="21600" y="14771"/>
                  </a:moveTo>
                  <a:lnTo>
                    <a:pt x="6826" y="0"/>
                  </a:lnTo>
                  <a:lnTo>
                    <a:pt x="0" y="6826"/>
                  </a:lnTo>
                  <a:lnTo>
                    <a:pt x="14771" y="21600"/>
                  </a:lnTo>
                  <a:cubicBezTo>
                    <a:pt x="14771" y="21600"/>
                    <a:pt x="21600" y="14771"/>
                    <a:pt x="21600" y="14771"/>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87" name="Google Shape;1387;p157"/>
            <p:cNvSpPr/>
            <p:nvPr/>
          </p:nvSpPr>
          <p:spPr>
            <a:xfrm>
              <a:off x="7448550" y="2595562"/>
              <a:ext cx="196020" cy="279072"/>
            </a:xfrm>
            <a:custGeom>
              <a:avLst/>
              <a:gdLst/>
              <a:ahLst/>
              <a:cxnLst/>
              <a:rect l="l" t="t" r="r" b="b"/>
              <a:pathLst>
                <a:path w="21600" h="21600" extrusionOk="0">
                  <a:moveTo>
                    <a:pt x="10717" y="19697"/>
                  </a:moveTo>
                  <a:cubicBezTo>
                    <a:pt x="8363" y="17426"/>
                    <a:pt x="2402" y="11299"/>
                    <a:pt x="2402" y="7569"/>
                  </a:cubicBezTo>
                  <a:cubicBezTo>
                    <a:pt x="2402" y="6005"/>
                    <a:pt x="3287" y="4504"/>
                    <a:pt x="4862" y="3398"/>
                  </a:cubicBezTo>
                  <a:cubicBezTo>
                    <a:pt x="6436" y="2292"/>
                    <a:pt x="8573" y="1670"/>
                    <a:pt x="10800" y="1670"/>
                  </a:cubicBezTo>
                  <a:cubicBezTo>
                    <a:pt x="13027" y="1670"/>
                    <a:pt x="15163" y="2292"/>
                    <a:pt x="16738" y="3398"/>
                  </a:cubicBezTo>
                  <a:cubicBezTo>
                    <a:pt x="18313" y="4504"/>
                    <a:pt x="19198" y="6005"/>
                    <a:pt x="19198" y="7569"/>
                  </a:cubicBezTo>
                  <a:cubicBezTo>
                    <a:pt x="19198" y="11299"/>
                    <a:pt x="13108" y="17430"/>
                    <a:pt x="10717" y="19697"/>
                  </a:cubicBezTo>
                  <a:close/>
                  <a:moveTo>
                    <a:pt x="10800" y="0"/>
                  </a:moveTo>
                  <a:cubicBezTo>
                    <a:pt x="7941" y="2"/>
                    <a:pt x="5199" y="800"/>
                    <a:pt x="3175" y="2218"/>
                  </a:cubicBezTo>
                  <a:cubicBezTo>
                    <a:pt x="1151" y="3637"/>
                    <a:pt x="9" y="5561"/>
                    <a:pt x="0" y="7569"/>
                  </a:cubicBezTo>
                  <a:cubicBezTo>
                    <a:pt x="0" y="12754"/>
                    <a:pt x="9360" y="21248"/>
                    <a:pt x="9761" y="21600"/>
                  </a:cubicBezTo>
                  <a:lnTo>
                    <a:pt x="11644" y="21600"/>
                  </a:lnTo>
                  <a:cubicBezTo>
                    <a:pt x="12051" y="21248"/>
                    <a:pt x="21600" y="12775"/>
                    <a:pt x="21600" y="7569"/>
                  </a:cubicBezTo>
                  <a:cubicBezTo>
                    <a:pt x="21591" y="5561"/>
                    <a:pt x="20449" y="3637"/>
                    <a:pt x="18425" y="2218"/>
                  </a:cubicBezTo>
                  <a:cubicBezTo>
                    <a:pt x="16401" y="800"/>
                    <a:pt x="13659" y="2"/>
                    <a:pt x="108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88" name="Google Shape;1388;p157"/>
            <p:cNvSpPr/>
            <p:nvPr/>
          </p:nvSpPr>
          <p:spPr>
            <a:xfrm>
              <a:off x="7662863" y="2686050"/>
              <a:ext cx="45414" cy="21060"/>
            </a:xfrm>
            <a:custGeom>
              <a:avLst/>
              <a:gdLst/>
              <a:ahLst/>
              <a:cxnLst/>
              <a:rect l="l" t="t" r="r" b="b"/>
              <a:pathLst>
                <a:path w="21600" h="21600" extrusionOk="0">
                  <a:moveTo>
                    <a:pt x="0" y="0"/>
                  </a:moveTo>
                  <a:lnTo>
                    <a:pt x="0" y="21600"/>
                  </a:lnTo>
                  <a:lnTo>
                    <a:pt x="21600" y="21600"/>
                  </a:lnTo>
                  <a:lnTo>
                    <a:pt x="21600" y="0"/>
                  </a:lnTo>
                  <a:cubicBezTo>
                    <a:pt x="21600" y="0"/>
                    <a:pt x="0" y="0"/>
                    <a:pt x="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89" name="Google Shape;1389;p157"/>
            <p:cNvSpPr/>
            <p:nvPr/>
          </p:nvSpPr>
          <p:spPr>
            <a:xfrm>
              <a:off x="7500937" y="2652712"/>
              <a:ext cx="86535" cy="86531"/>
            </a:xfrm>
            <a:custGeom>
              <a:avLst/>
              <a:gdLst/>
              <a:ahLst/>
              <a:cxnLst/>
              <a:rect l="l" t="t" r="r" b="b"/>
              <a:pathLst>
                <a:path w="21393" h="21392" extrusionOk="0">
                  <a:moveTo>
                    <a:pt x="14581" y="14580"/>
                  </a:moveTo>
                  <a:cubicBezTo>
                    <a:pt x="13551" y="15611"/>
                    <a:pt x="12154" y="16190"/>
                    <a:pt x="10697" y="16190"/>
                  </a:cubicBezTo>
                  <a:cubicBezTo>
                    <a:pt x="9606" y="16192"/>
                    <a:pt x="8540" y="15871"/>
                    <a:pt x="7632" y="15267"/>
                  </a:cubicBezTo>
                  <a:cubicBezTo>
                    <a:pt x="6724" y="14663"/>
                    <a:pt x="6017" y="13803"/>
                    <a:pt x="5599" y="12797"/>
                  </a:cubicBezTo>
                  <a:cubicBezTo>
                    <a:pt x="5179" y="11790"/>
                    <a:pt x="5070" y="10682"/>
                    <a:pt x="5281" y="9612"/>
                  </a:cubicBezTo>
                  <a:cubicBezTo>
                    <a:pt x="5494" y="8542"/>
                    <a:pt x="6019" y="7560"/>
                    <a:pt x="6789" y="6788"/>
                  </a:cubicBezTo>
                  <a:cubicBezTo>
                    <a:pt x="7561" y="6018"/>
                    <a:pt x="8543" y="5494"/>
                    <a:pt x="9613" y="5280"/>
                  </a:cubicBezTo>
                  <a:cubicBezTo>
                    <a:pt x="10682" y="5069"/>
                    <a:pt x="11790" y="5179"/>
                    <a:pt x="12798" y="5598"/>
                  </a:cubicBezTo>
                  <a:cubicBezTo>
                    <a:pt x="13804" y="6017"/>
                    <a:pt x="14664" y="6723"/>
                    <a:pt x="15268" y="7632"/>
                  </a:cubicBezTo>
                  <a:cubicBezTo>
                    <a:pt x="15871" y="8540"/>
                    <a:pt x="16193" y="9605"/>
                    <a:pt x="16190" y="10696"/>
                  </a:cubicBezTo>
                  <a:cubicBezTo>
                    <a:pt x="16190" y="12154"/>
                    <a:pt x="15612" y="13550"/>
                    <a:pt x="14581" y="14580"/>
                  </a:cubicBezTo>
                  <a:close/>
                  <a:moveTo>
                    <a:pt x="18260" y="3133"/>
                  </a:moveTo>
                  <a:cubicBezTo>
                    <a:pt x="17267" y="2139"/>
                    <a:pt x="16087" y="1352"/>
                    <a:pt x="14790" y="814"/>
                  </a:cubicBezTo>
                  <a:cubicBezTo>
                    <a:pt x="13493" y="277"/>
                    <a:pt x="12101" y="0"/>
                    <a:pt x="10697" y="0"/>
                  </a:cubicBezTo>
                  <a:cubicBezTo>
                    <a:pt x="8581" y="0"/>
                    <a:pt x="6514" y="627"/>
                    <a:pt x="4755" y="1803"/>
                  </a:cubicBezTo>
                  <a:cubicBezTo>
                    <a:pt x="2995" y="2979"/>
                    <a:pt x="1625" y="4648"/>
                    <a:pt x="815" y="6603"/>
                  </a:cubicBezTo>
                  <a:cubicBezTo>
                    <a:pt x="5" y="8557"/>
                    <a:pt x="-207" y="10708"/>
                    <a:pt x="206" y="12782"/>
                  </a:cubicBezTo>
                  <a:cubicBezTo>
                    <a:pt x="619" y="14858"/>
                    <a:pt x="1637" y="16763"/>
                    <a:pt x="3134" y="18259"/>
                  </a:cubicBezTo>
                  <a:cubicBezTo>
                    <a:pt x="4630" y="19755"/>
                    <a:pt x="6535" y="20774"/>
                    <a:pt x="8611" y="21187"/>
                  </a:cubicBezTo>
                  <a:cubicBezTo>
                    <a:pt x="10685" y="21600"/>
                    <a:pt x="12836" y="21387"/>
                    <a:pt x="14790" y="20578"/>
                  </a:cubicBezTo>
                  <a:cubicBezTo>
                    <a:pt x="16744" y="19768"/>
                    <a:pt x="18415" y="18398"/>
                    <a:pt x="19590" y="16639"/>
                  </a:cubicBezTo>
                  <a:cubicBezTo>
                    <a:pt x="20766" y="14879"/>
                    <a:pt x="21393" y="12811"/>
                    <a:pt x="21393" y="10696"/>
                  </a:cubicBezTo>
                  <a:cubicBezTo>
                    <a:pt x="21393" y="9292"/>
                    <a:pt x="21116" y="7900"/>
                    <a:pt x="20579" y="6603"/>
                  </a:cubicBezTo>
                  <a:cubicBezTo>
                    <a:pt x="20041" y="5306"/>
                    <a:pt x="19254" y="4126"/>
                    <a:pt x="18260" y="313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90" name="Google Shape;1390;p157"/>
            <p:cNvSpPr/>
            <p:nvPr/>
          </p:nvSpPr>
          <p:spPr>
            <a:xfrm>
              <a:off x="7381875" y="2686050"/>
              <a:ext cx="45414" cy="21060"/>
            </a:xfrm>
            <a:custGeom>
              <a:avLst/>
              <a:gdLst/>
              <a:ahLst/>
              <a:cxnLst/>
              <a:rect l="l" t="t" r="r" b="b"/>
              <a:pathLst>
                <a:path w="21600" h="21600" extrusionOk="0">
                  <a:moveTo>
                    <a:pt x="0" y="21600"/>
                  </a:moveTo>
                  <a:lnTo>
                    <a:pt x="21600" y="21600"/>
                  </a:lnTo>
                  <a:lnTo>
                    <a:pt x="21600" y="0"/>
                  </a:lnTo>
                  <a:lnTo>
                    <a:pt x="0" y="0"/>
                  </a:lnTo>
                  <a:cubicBezTo>
                    <a:pt x="0" y="0"/>
                    <a:pt x="0" y="21600"/>
                    <a:pt x="0" y="2160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1391" name="Google Shape;1391;p157"/>
          <p:cNvGrpSpPr/>
          <p:nvPr/>
        </p:nvGrpSpPr>
        <p:grpSpPr>
          <a:xfrm>
            <a:off x="5151431" y="3316379"/>
            <a:ext cx="300942" cy="314387"/>
            <a:chOff x="7381875" y="2533650"/>
            <a:chExt cx="326401" cy="340984"/>
          </a:xfrm>
        </p:grpSpPr>
        <p:sp>
          <p:nvSpPr>
            <p:cNvPr id="1392" name="Google Shape;1392;p157"/>
            <p:cNvSpPr/>
            <p:nvPr/>
          </p:nvSpPr>
          <p:spPr>
            <a:xfrm>
              <a:off x="7620000" y="2576512"/>
              <a:ext cx="46980" cy="46980"/>
            </a:xfrm>
            <a:custGeom>
              <a:avLst/>
              <a:gdLst/>
              <a:ahLst/>
              <a:cxnLst/>
              <a:rect l="l" t="t" r="r" b="b"/>
              <a:pathLst>
                <a:path w="21600" h="21600" extrusionOk="0">
                  <a:moveTo>
                    <a:pt x="21600" y="6829"/>
                  </a:moveTo>
                  <a:lnTo>
                    <a:pt x="14771" y="0"/>
                  </a:lnTo>
                  <a:lnTo>
                    <a:pt x="0" y="14771"/>
                  </a:lnTo>
                  <a:lnTo>
                    <a:pt x="6829" y="21600"/>
                  </a:lnTo>
                  <a:cubicBezTo>
                    <a:pt x="6829" y="21600"/>
                    <a:pt x="21600" y="6829"/>
                    <a:pt x="21600" y="6829"/>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93" name="Google Shape;1393;p157"/>
            <p:cNvSpPr/>
            <p:nvPr/>
          </p:nvSpPr>
          <p:spPr>
            <a:xfrm>
              <a:off x="7534274" y="2533650"/>
              <a:ext cx="21060" cy="45414"/>
            </a:xfrm>
            <a:custGeom>
              <a:avLst/>
              <a:gdLst/>
              <a:ahLst/>
              <a:cxnLst/>
              <a:rect l="l" t="t"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94" name="Google Shape;1394;p157"/>
            <p:cNvSpPr/>
            <p:nvPr/>
          </p:nvSpPr>
          <p:spPr>
            <a:xfrm>
              <a:off x="7424738" y="2576512"/>
              <a:ext cx="46980" cy="46980"/>
            </a:xfrm>
            <a:custGeom>
              <a:avLst/>
              <a:gdLst/>
              <a:ahLst/>
              <a:cxnLst/>
              <a:rect l="l" t="t" r="r" b="b"/>
              <a:pathLst>
                <a:path w="21600" h="21600" extrusionOk="0">
                  <a:moveTo>
                    <a:pt x="21600" y="14771"/>
                  </a:moveTo>
                  <a:lnTo>
                    <a:pt x="6826" y="0"/>
                  </a:lnTo>
                  <a:lnTo>
                    <a:pt x="0" y="6826"/>
                  </a:lnTo>
                  <a:lnTo>
                    <a:pt x="14771" y="21600"/>
                  </a:lnTo>
                  <a:cubicBezTo>
                    <a:pt x="14771" y="21600"/>
                    <a:pt x="21600" y="14771"/>
                    <a:pt x="21600" y="14771"/>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95" name="Google Shape;1395;p157"/>
            <p:cNvSpPr/>
            <p:nvPr/>
          </p:nvSpPr>
          <p:spPr>
            <a:xfrm>
              <a:off x="7448550" y="2595562"/>
              <a:ext cx="196020" cy="279072"/>
            </a:xfrm>
            <a:custGeom>
              <a:avLst/>
              <a:gdLst/>
              <a:ahLst/>
              <a:cxnLst/>
              <a:rect l="l" t="t" r="r" b="b"/>
              <a:pathLst>
                <a:path w="21600" h="21600" extrusionOk="0">
                  <a:moveTo>
                    <a:pt x="10717" y="19697"/>
                  </a:moveTo>
                  <a:cubicBezTo>
                    <a:pt x="8363" y="17426"/>
                    <a:pt x="2402" y="11299"/>
                    <a:pt x="2402" y="7569"/>
                  </a:cubicBezTo>
                  <a:cubicBezTo>
                    <a:pt x="2402" y="6005"/>
                    <a:pt x="3287" y="4504"/>
                    <a:pt x="4862" y="3398"/>
                  </a:cubicBezTo>
                  <a:cubicBezTo>
                    <a:pt x="6436" y="2292"/>
                    <a:pt x="8573" y="1670"/>
                    <a:pt x="10800" y="1670"/>
                  </a:cubicBezTo>
                  <a:cubicBezTo>
                    <a:pt x="13027" y="1670"/>
                    <a:pt x="15163" y="2292"/>
                    <a:pt x="16738" y="3398"/>
                  </a:cubicBezTo>
                  <a:cubicBezTo>
                    <a:pt x="18313" y="4504"/>
                    <a:pt x="19198" y="6005"/>
                    <a:pt x="19198" y="7569"/>
                  </a:cubicBezTo>
                  <a:cubicBezTo>
                    <a:pt x="19198" y="11299"/>
                    <a:pt x="13108" y="17430"/>
                    <a:pt x="10717" y="19697"/>
                  </a:cubicBezTo>
                  <a:close/>
                  <a:moveTo>
                    <a:pt x="10800" y="0"/>
                  </a:moveTo>
                  <a:cubicBezTo>
                    <a:pt x="7941" y="2"/>
                    <a:pt x="5199" y="800"/>
                    <a:pt x="3175" y="2218"/>
                  </a:cubicBezTo>
                  <a:cubicBezTo>
                    <a:pt x="1151" y="3637"/>
                    <a:pt x="9" y="5561"/>
                    <a:pt x="0" y="7569"/>
                  </a:cubicBezTo>
                  <a:cubicBezTo>
                    <a:pt x="0" y="12754"/>
                    <a:pt x="9360" y="21248"/>
                    <a:pt x="9761" y="21600"/>
                  </a:cubicBezTo>
                  <a:lnTo>
                    <a:pt x="11644" y="21600"/>
                  </a:lnTo>
                  <a:cubicBezTo>
                    <a:pt x="12051" y="21248"/>
                    <a:pt x="21600" y="12775"/>
                    <a:pt x="21600" y="7569"/>
                  </a:cubicBezTo>
                  <a:cubicBezTo>
                    <a:pt x="21591" y="5561"/>
                    <a:pt x="20449" y="3637"/>
                    <a:pt x="18425" y="2218"/>
                  </a:cubicBezTo>
                  <a:cubicBezTo>
                    <a:pt x="16401" y="800"/>
                    <a:pt x="13659" y="2"/>
                    <a:pt x="108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96" name="Google Shape;1396;p157"/>
            <p:cNvSpPr/>
            <p:nvPr/>
          </p:nvSpPr>
          <p:spPr>
            <a:xfrm>
              <a:off x="7662863" y="2686050"/>
              <a:ext cx="45414" cy="21060"/>
            </a:xfrm>
            <a:custGeom>
              <a:avLst/>
              <a:gdLst/>
              <a:ahLst/>
              <a:cxnLst/>
              <a:rect l="l" t="t" r="r" b="b"/>
              <a:pathLst>
                <a:path w="21600" h="21600" extrusionOk="0">
                  <a:moveTo>
                    <a:pt x="0" y="0"/>
                  </a:moveTo>
                  <a:lnTo>
                    <a:pt x="0" y="21600"/>
                  </a:lnTo>
                  <a:lnTo>
                    <a:pt x="21600" y="21600"/>
                  </a:lnTo>
                  <a:lnTo>
                    <a:pt x="21600" y="0"/>
                  </a:lnTo>
                  <a:cubicBezTo>
                    <a:pt x="21600" y="0"/>
                    <a:pt x="0" y="0"/>
                    <a:pt x="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97" name="Google Shape;1397;p157"/>
            <p:cNvSpPr/>
            <p:nvPr/>
          </p:nvSpPr>
          <p:spPr>
            <a:xfrm>
              <a:off x="7500937" y="2652712"/>
              <a:ext cx="86535" cy="86531"/>
            </a:xfrm>
            <a:custGeom>
              <a:avLst/>
              <a:gdLst/>
              <a:ahLst/>
              <a:cxnLst/>
              <a:rect l="l" t="t" r="r" b="b"/>
              <a:pathLst>
                <a:path w="21393" h="21392" extrusionOk="0">
                  <a:moveTo>
                    <a:pt x="14581" y="14580"/>
                  </a:moveTo>
                  <a:cubicBezTo>
                    <a:pt x="13551" y="15611"/>
                    <a:pt x="12154" y="16190"/>
                    <a:pt x="10697" y="16190"/>
                  </a:cubicBezTo>
                  <a:cubicBezTo>
                    <a:pt x="9606" y="16192"/>
                    <a:pt x="8540" y="15871"/>
                    <a:pt x="7632" y="15267"/>
                  </a:cubicBezTo>
                  <a:cubicBezTo>
                    <a:pt x="6724" y="14663"/>
                    <a:pt x="6017" y="13803"/>
                    <a:pt x="5599" y="12797"/>
                  </a:cubicBezTo>
                  <a:cubicBezTo>
                    <a:pt x="5179" y="11790"/>
                    <a:pt x="5070" y="10682"/>
                    <a:pt x="5281" y="9612"/>
                  </a:cubicBezTo>
                  <a:cubicBezTo>
                    <a:pt x="5494" y="8542"/>
                    <a:pt x="6019" y="7560"/>
                    <a:pt x="6789" y="6788"/>
                  </a:cubicBezTo>
                  <a:cubicBezTo>
                    <a:pt x="7561" y="6018"/>
                    <a:pt x="8543" y="5494"/>
                    <a:pt x="9613" y="5280"/>
                  </a:cubicBezTo>
                  <a:cubicBezTo>
                    <a:pt x="10682" y="5069"/>
                    <a:pt x="11790" y="5179"/>
                    <a:pt x="12798" y="5598"/>
                  </a:cubicBezTo>
                  <a:cubicBezTo>
                    <a:pt x="13804" y="6017"/>
                    <a:pt x="14664" y="6723"/>
                    <a:pt x="15268" y="7632"/>
                  </a:cubicBezTo>
                  <a:cubicBezTo>
                    <a:pt x="15871" y="8540"/>
                    <a:pt x="16193" y="9605"/>
                    <a:pt x="16190" y="10696"/>
                  </a:cubicBezTo>
                  <a:cubicBezTo>
                    <a:pt x="16190" y="12154"/>
                    <a:pt x="15612" y="13550"/>
                    <a:pt x="14581" y="14580"/>
                  </a:cubicBezTo>
                  <a:close/>
                  <a:moveTo>
                    <a:pt x="18260" y="3133"/>
                  </a:moveTo>
                  <a:cubicBezTo>
                    <a:pt x="17267" y="2139"/>
                    <a:pt x="16087" y="1352"/>
                    <a:pt x="14790" y="814"/>
                  </a:cubicBezTo>
                  <a:cubicBezTo>
                    <a:pt x="13493" y="277"/>
                    <a:pt x="12101" y="0"/>
                    <a:pt x="10697" y="0"/>
                  </a:cubicBezTo>
                  <a:cubicBezTo>
                    <a:pt x="8581" y="0"/>
                    <a:pt x="6514" y="627"/>
                    <a:pt x="4755" y="1803"/>
                  </a:cubicBezTo>
                  <a:cubicBezTo>
                    <a:pt x="2995" y="2979"/>
                    <a:pt x="1625" y="4648"/>
                    <a:pt x="815" y="6603"/>
                  </a:cubicBezTo>
                  <a:cubicBezTo>
                    <a:pt x="5" y="8557"/>
                    <a:pt x="-207" y="10708"/>
                    <a:pt x="206" y="12782"/>
                  </a:cubicBezTo>
                  <a:cubicBezTo>
                    <a:pt x="619" y="14858"/>
                    <a:pt x="1637" y="16763"/>
                    <a:pt x="3134" y="18259"/>
                  </a:cubicBezTo>
                  <a:cubicBezTo>
                    <a:pt x="4630" y="19755"/>
                    <a:pt x="6535" y="20774"/>
                    <a:pt x="8611" y="21187"/>
                  </a:cubicBezTo>
                  <a:cubicBezTo>
                    <a:pt x="10685" y="21600"/>
                    <a:pt x="12836" y="21387"/>
                    <a:pt x="14790" y="20578"/>
                  </a:cubicBezTo>
                  <a:cubicBezTo>
                    <a:pt x="16744" y="19768"/>
                    <a:pt x="18415" y="18398"/>
                    <a:pt x="19590" y="16639"/>
                  </a:cubicBezTo>
                  <a:cubicBezTo>
                    <a:pt x="20766" y="14879"/>
                    <a:pt x="21393" y="12811"/>
                    <a:pt x="21393" y="10696"/>
                  </a:cubicBezTo>
                  <a:cubicBezTo>
                    <a:pt x="21393" y="9292"/>
                    <a:pt x="21116" y="7900"/>
                    <a:pt x="20579" y="6603"/>
                  </a:cubicBezTo>
                  <a:cubicBezTo>
                    <a:pt x="20041" y="5306"/>
                    <a:pt x="19254" y="4126"/>
                    <a:pt x="18260" y="313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398" name="Google Shape;1398;p157"/>
            <p:cNvSpPr/>
            <p:nvPr/>
          </p:nvSpPr>
          <p:spPr>
            <a:xfrm>
              <a:off x="7381875" y="2686050"/>
              <a:ext cx="45414" cy="21060"/>
            </a:xfrm>
            <a:custGeom>
              <a:avLst/>
              <a:gdLst/>
              <a:ahLst/>
              <a:cxnLst/>
              <a:rect l="l" t="t" r="r" b="b"/>
              <a:pathLst>
                <a:path w="21600" h="21600" extrusionOk="0">
                  <a:moveTo>
                    <a:pt x="0" y="21600"/>
                  </a:moveTo>
                  <a:lnTo>
                    <a:pt x="21600" y="21600"/>
                  </a:lnTo>
                  <a:lnTo>
                    <a:pt x="21600" y="0"/>
                  </a:lnTo>
                  <a:lnTo>
                    <a:pt x="0" y="0"/>
                  </a:lnTo>
                  <a:cubicBezTo>
                    <a:pt x="0" y="0"/>
                    <a:pt x="0" y="21600"/>
                    <a:pt x="0" y="2160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1399" name="Google Shape;1399;p157"/>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
        <p:nvSpPr>
          <p:cNvPr id="1400" name="Google Shape;1400;p157"/>
          <p:cNvSpPr/>
          <p:nvPr/>
        </p:nvSpPr>
        <p:spPr>
          <a:xfrm>
            <a:off x="4041038" y="2567851"/>
            <a:ext cx="201690" cy="255366"/>
          </a:xfrm>
          <a:custGeom>
            <a:avLst/>
            <a:gdLst/>
            <a:ahLst/>
            <a:cxnLst/>
            <a:rect l="l" t="t" r="r" b="b"/>
            <a:pathLst>
              <a:path w="21600" h="21600" extrusionOk="0">
                <a:moveTo>
                  <a:pt x="19469" y="7886"/>
                </a:moveTo>
                <a:cubicBezTo>
                  <a:pt x="19469" y="14119"/>
                  <a:pt x="14520" y="17803"/>
                  <a:pt x="11855" y="19332"/>
                </a:cubicBezTo>
                <a:lnTo>
                  <a:pt x="11855" y="1671"/>
                </a:lnTo>
                <a:lnTo>
                  <a:pt x="19469" y="1671"/>
                </a:lnTo>
                <a:cubicBezTo>
                  <a:pt x="19469" y="1671"/>
                  <a:pt x="19469" y="7886"/>
                  <a:pt x="19469" y="7886"/>
                </a:cubicBezTo>
                <a:close/>
                <a:moveTo>
                  <a:pt x="9735" y="19332"/>
                </a:moveTo>
                <a:cubicBezTo>
                  <a:pt x="7091" y="17803"/>
                  <a:pt x="2115" y="14119"/>
                  <a:pt x="2115" y="7886"/>
                </a:cubicBezTo>
                <a:lnTo>
                  <a:pt x="2115" y="1671"/>
                </a:lnTo>
                <a:lnTo>
                  <a:pt x="9735" y="1671"/>
                </a:lnTo>
                <a:cubicBezTo>
                  <a:pt x="9735" y="1671"/>
                  <a:pt x="9735" y="19332"/>
                  <a:pt x="9735" y="19332"/>
                </a:cubicBezTo>
                <a:close/>
                <a:moveTo>
                  <a:pt x="20527" y="0"/>
                </a:moveTo>
                <a:lnTo>
                  <a:pt x="1057" y="0"/>
                </a:lnTo>
                <a:lnTo>
                  <a:pt x="0" y="835"/>
                </a:lnTo>
                <a:lnTo>
                  <a:pt x="0" y="7886"/>
                </a:lnTo>
                <a:cubicBezTo>
                  <a:pt x="0" y="16888"/>
                  <a:pt x="9237" y="21141"/>
                  <a:pt x="10290" y="21600"/>
                </a:cubicBezTo>
                <a:lnTo>
                  <a:pt x="11321" y="21600"/>
                </a:lnTo>
                <a:cubicBezTo>
                  <a:pt x="12378" y="21141"/>
                  <a:pt x="21600" y="16888"/>
                  <a:pt x="21600" y="7886"/>
                </a:cubicBezTo>
                <a:lnTo>
                  <a:pt x="21600" y="835"/>
                </a:lnTo>
                <a:cubicBezTo>
                  <a:pt x="21600" y="835"/>
                  <a:pt x="20527" y="0"/>
                  <a:pt x="20527"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01" name="Google Shape;1401;p157"/>
          <p:cNvSpPr/>
          <p:nvPr/>
        </p:nvSpPr>
        <p:spPr>
          <a:xfrm>
            <a:off x="4401110" y="2539741"/>
            <a:ext cx="185382" cy="311580"/>
          </a:xfrm>
          <a:custGeom>
            <a:avLst/>
            <a:gdLst/>
            <a:ahLst/>
            <a:cxnLst/>
            <a:rect l="l" t="t" r="r" b="b"/>
            <a:pathLst>
              <a:path w="21600" h="21600" extrusionOk="0">
                <a:moveTo>
                  <a:pt x="9862" y="18118"/>
                </a:moveTo>
                <a:lnTo>
                  <a:pt x="11370" y="12342"/>
                </a:lnTo>
                <a:lnTo>
                  <a:pt x="10219" y="11552"/>
                </a:lnTo>
                <a:lnTo>
                  <a:pt x="3101" y="11552"/>
                </a:lnTo>
                <a:lnTo>
                  <a:pt x="12072" y="3499"/>
                </a:lnTo>
                <a:lnTo>
                  <a:pt x="10380" y="9196"/>
                </a:lnTo>
                <a:lnTo>
                  <a:pt x="11531" y="10001"/>
                </a:lnTo>
                <a:lnTo>
                  <a:pt x="18550" y="10001"/>
                </a:lnTo>
                <a:cubicBezTo>
                  <a:pt x="18550" y="10001"/>
                  <a:pt x="9862" y="18118"/>
                  <a:pt x="9862" y="18118"/>
                </a:cubicBezTo>
                <a:close/>
                <a:moveTo>
                  <a:pt x="20628" y="8631"/>
                </a:moveTo>
                <a:lnTo>
                  <a:pt x="12883" y="8631"/>
                </a:lnTo>
                <a:lnTo>
                  <a:pt x="15299" y="496"/>
                </a:lnTo>
                <a:lnTo>
                  <a:pt x="13205" y="0"/>
                </a:lnTo>
                <a:lnTo>
                  <a:pt x="0" y="11849"/>
                </a:lnTo>
                <a:lnTo>
                  <a:pt x="961" y="12911"/>
                </a:lnTo>
                <a:lnTo>
                  <a:pt x="8901" y="12911"/>
                </a:lnTo>
                <a:lnTo>
                  <a:pt x="6732" y="21128"/>
                </a:lnTo>
                <a:lnTo>
                  <a:pt x="8838" y="21600"/>
                </a:lnTo>
                <a:lnTo>
                  <a:pt x="21600" y="9682"/>
                </a:lnTo>
                <a:cubicBezTo>
                  <a:pt x="21600" y="9682"/>
                  <a:pt x="20628" y="8631"/>
                  <a:pt x="20628" y="8631"/>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nvGrpSpPr>
          <p:cNvPr id="1402" name="Google Shape;1402;p157"/>
          <p:cNvGrpSpPr/>
          <p:nvPr/>
        </p:nvGrpSpPr>
        <p:grpSpPr>
          <a:xfrm>
            <a:off x="4744691" y="2559376"/>
            <a:ext cx="230517" cy="272141"/>
            <a:chOff x="8596313" y="3348038"/>
            <a:chExt cx="250018" cy="295164"/>
          </a:xfrm>
        </p:grpSpPr>
        <p:sp>
          <p:nvSpPr>
            <p:cNvPr id="1403" name="Google Shape;1403;p157"/>
            <p:cNvSpPr/>
            <p:nvPr/>
          </p:nvSpPr>
          <p:spPr>
            <a:xfrm>
              <a:off x="8596313" y="3443287"/>
              <a:ext cx="201366" cy="112320"/>
            </a:xfrm>
            <a:custGeom>
              <a:avLst/>
              <a:gdLst/>
              <a:ahLst/>
              <a:cxnLst/>
              <a:rect l="l" t="t" r="r" b="b"/>
              <a:pathLst>
                <a:path w="21600" h="21600" extrusionOk="0">
                  <a:moveTo>
                    <a:pt x="13948" y="18685"/>
                  </a:moveTo>
                  <a:lnTo>
                    <a:pt x="15574" y="21600"/>
                  </a:lnTo>
                  <a:lnTo>
                    <a:pt x="21600" y="10795"/>
                  </a:lnTo>
                  <a:lnTo>
                    <a:pt x="15574" y="0"/>
                  </a:lnTo>
                  <a:lnTo>
                    <a:pt x="13948" y="2915"/>
                  </a:lnTo>
                  <a:lnTo>
                    <a:pt x="17200" y="8735"/>
                  </a:lnTo>
                  <a:lnTo>
                    <a:pt x="0" y="8735"/>
                  </a:lnTo>
                  <a:lnTo>
                    <a:pt x="0" y="12855"/>
                  </a:lnTo>
                  <a:lnTo>
                    <a:pt x="17200" y="12855"/>
                  </a:lnTo>
                  <a:cubicBezTo>
                    <a:pt x="17200" y="12855"/>
                    <a:pt x="13948" y="18685"/>
                    <a:pt x="13948" y="18685"/>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04" name="Google Shape;1404;p157"/>
            <p:cNvSpPr/>
            <p:nvPr/>
          </p:nvSpPr>
          <p:spPr>
            <a:xfrm>
              <a:off x="8620125" y="3348038"/>
              <a:ext cx="226206" cy="295164"/>
            </a:xfrm>
            <a:custGeom>
              <a:avLst/>
              <a:gdLst/>
              <a:ahLst/>
              <a:cxnLst/>
              <a:rect l="l" t="t" r="r" b="b"/>
              <a:pathLst>
                <a:path w="21600" h="21600" extrusionOk="0">
                  <a:moveTo>
                    <a:pt x="20720" y="3574"/>
                  </a:moveTo>
                  <a:lnTo>
                    <a:pt x="20020" y="3499"/>
                  </a:lnTo>
                  <a:cubicBezTo>
                    <a:pt x="17058" y="3164"/>
                    <a:pt x="14308" y="2124"/>
                    <a:pt x="12160" y="525"/>
                  </a:cubicBezTo>
                  <a:lnTo>
                    <a:pt x="11552" y="0"/>
                  </a:lnTo>
                  <a:lnTo>
                    <a:pt x="10018" y="0"/>
                  </a:lnTo>
                  <a:lnTo>
                    <a:pt x="9424" y="525"/>
                  </a:lnTo>
                  <a:cubicBezTo>
                    <a:pt x="7282" y="2124"/>
                    <a:pt x="4538" y="3164"/>
                    <a:pt x="1580" y="3499"/>
                  </a:cubicBezTo>
                  <a:lnTo>
                    <a:pt x="880" y="3574"/>
                  </a:lnTo>
                  <a:lnTo>
                    <a:pt x="0" y="4358"/>
                  </a:lnTo>
                  <a:lnTo>
                    <a:pt x="0" y="8754"/>
                  </a:lnTo>
                  <a:lnTo>
                    <a:pt x="2045" y="8754"/>
                  </a:lnTo>
                  <a:lnTo>
                    <a:pt x="2045" y="5032"/>
                  </a:lnTo>
                  <a:cubicBezTo>
                    <a:pt x="5332" y="4626"/>
                    <a:pt x="8380" y="3464"/>
                    <a:pt x="10785" y="1701"/>
                  </a:cubicBezTo>
                  <a:cubicBezTo>
                    <a:pt x="13199" y="3467"/>
                    <a:pt x="16258" y="4629"/>
                    <a:pt x="19555" y="5032"/>
                  </a:cubicBezTo>
                  <a:lnTo>
                    <a:pt x="19555" y="9891"/>
                  </a:lnTo>
                  <a:cubicBezTo>
                    <a:pt x="19555" y="16302"/>
                    <a:pt x="11807" y="19621"/>
                    <a:pt x="10785" y="20021"/>
                  </a:cubicBezTo>
                  <a:cubicBezTo>
                    <a:pt x="10002" y="19727"/>
                    <a:pt x="4945" y="17544"/>
                    <a:pt x="2894" y="13457"/>
                  </a:cubicBezTo>
                  <a:lnTo>
                    <a:pt x="726" y="13457"/>
                  </a:lnTo>
                  <a:cubicBezTo>
                    <a:pt x="2981" y="18720"/>
                    <a:pt x="9634" y="21330"/>
                    <a:pt x="9972" y="21459"/>
                  </a:cubicBezTo>
                  <a:lnTo>
                    <a:pt x="10335" y="21600"/>
                  </a:lnTo>
                  <a:lnTo>
                    <a:pt x="11250" y="21600"/>
                  </a:lnTo>
                  <a:lnTo>
                    <a:pt x="11613" y="21459"/>
                  </a:lnTo>
                  <a:cubicBezTo>
                    <a:pt x="12022" y="21306"/>
                    <a:pt x="21600" y="17540"/>
                    <a:pt x="21600" y="9891"/>
                  </a:cubicBezTo>
                  <a:lnTo>
                    <a:pt x="21600" y="4350"/>
                  </a:lnTo>
                  <a:cubicBezTo>
                    <a:pt x="21600" y="4350"/>
                    <a:pt x="20720" y="3574"/>
                    <a:pt x="20720" y="3574"/>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1405" name="Google Shape;1405;p157"/>
          <p:cNvSpPr txBox="1"/>
          <p:nvPr/>
        </p:nvSpPr>
        <p:spPr>
          <a:xfrm>
            <a:off x="3814302" y="2884888"/>
            <a:ext cx="1387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Inter"/>
                <a:ea typeface="Inter"/>
                <a:cs typeface="Inter"/>
                <a:sym typeface="Inter"/>
              </a:rPr>
              <a:t>Cloudflare</a:t>
            </a:r>
            <a:endParaRPr sz="1200">
              <a:latin typeface="Inter"/>
              <a:ea typeface="Inter"/>
              <a:cs typeface="Inter"/>
              <a:sym typeface="Inter"/>
            </a:endParaRPr>
          </a:p>
        </p:txBody>
      </p:sp>
      <p:pic>
        <p:nvPicPr>
          <p:cNvPr id="1406" name="Google Shape;1406;p157"/>
          <p:cNvPicPr preferRelativeResize="0"/>
          <p:nvPr/>
        </p:nvPicPr>
        <p:blipFill rotWithShape="1">
          <a:blip r:embed="rId3">
            <a:alphaModFix/>
          </a:blip>
          <a:srcRect t="39" b="49"/>
          <a:stretch/>
        </p:blipFill>
        <p:spPr>
          <a:xfrm>
            <a:off x="518300" y="2451539"/>
            <a:ext cx="949539" cy="520421"/>
          </a:xfrm>
          <a:prstGeom prst="rect">
            <a:avLst/>
          </a:prstGeom>
          <a:noFill/>
          <a:ln>
            <a:noFill/>
          </a:ln>
        </p:spPr>
      </p:pic>
      <p:pic>
        <p:nvPicPr>
          <p:cNvPr id="1407" name="Google Shape;1407;p157"/>
          <p:cNvPicPr preferRelativeResize="0"/>
          <p:nvPr/>
        </p:nvPicPr>
        <p:blipFill rotWithShape="1">
          <a:blip r:embed="rId4">
            <a:alphaModFix/>
          </a:blip>
          <a:srcRect t="248" b="238"/>
          <a:stretch/>
        </p:blipFill>
        <p:spPr>
          <a:xfrm>
            <a:off x="7628071" y="2383062"/>
            <a:ext cx="931280" cy="657374"/>
          </a:xfrm>
          <a:prstGeom prst="rect">
            <a:avLst/>
          </a:prstGeom>
          <a:noFill/>
          <a:ln>
            <a:noFill/>
          </a:ln>
        </p:spPr>
      </p:pic>
      <p:sp>
        <p:nvSpPr>
          <p:cNvPr id="1408" name="Google Shape;1408;p157"/>
          <p:cNvSpPr/>
          <p:nvPr/>
        </p:nvSpPr>
        <p:spPr>
          <a:xfrm>
            <a:off x="3706654" y="999840"/>
            <a:ext cx="1594800" cy="37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Inter SemiBold"/>
                <a:ea typeface="Inter SemiBold"/>
                <a:cs typeface="Inter SemiBold"/>
                <a:sym typeface="Inter SemiBold"/>
              </a:rPr>
              <a:t>Every Data Center </a:t>
            </a:r>
            <a:br>
              <a:rPr lang="en" sz="800">
                <a:solidFill>
                  <a:schemeClr val="dk1"/>
                </a:solidFill>
                <a:latin typeface="Inter SemiBold"/>
                <a:ea typeface="Inter SemiBold"/>
                <a:cs typeface="Inter SemiBold"/>
                <a:sym typeface="Inter SemiBold"/>
              </a:rPr>
            </a:br>
            <a:r>
              <a:rPr lang="en" sz="800">
                <a:solidFill>
                  <a:schemeClr val="dk1"/>
                </a:solidFill>
                <a:latin typeface="Inter SemiBold"/>
                <a:ea typeface="Inter SemiBold"/>
                <a:cs typeface="Inter SemiBold"/>
                <a:sym typeface="Inter SemiBold"/>
              </a:rPr>
              <a:t>in 200+ Cities</a:t>
            </a:r>
            <a:endParaRPr sz="800">
              <a:solidFill>
                <a:schemeClr val="dk1"/>
              </a:solidFill>
              <a:latin typeface="Inter SemiBold"/>
              <a:ea typeface="Inter SemiBold"/>
              <a:cs typeface="Inter SemiBold"/>
              <a:sym typeface="Inter SemiBold"/>
            </a:endParaRPr>
          </a:p>
        </p:txBody>
      </p:sp>
      <p:grpSp>
        <p:nvGrpSpPr>
          <p:cNvPr id="1409" name="Google Shape;1409;p157"/>
          <p:cNvGrpSpPr/>
          <p:nvPr/>
        </p:nvGrpSpPr>
        <p:grpSpPr>
          <a:xfrm rot="5400000">
            <a:off x="1713028" y="2501594"/>
            <a:ext cx="75959" cy="524204"/>
            <a:chOff x="3960314" y="3464538"/>
            <a:chExt cx="79240" cy="546900"/>
          </a:xfrm>
        </p:grpSpPr>
        <p:cxnSp>
          <p:nvCxnSpPr>
            <p:cNvPr id="1410" name="Google Shape;1410;p157"/>
            <p:cNvCxnSpPr/>
            <p:nvPr/>
          </p:nvCxnSpPr>
          <p:spPr>
            <a:xfrm rot="5400000">
              <a:off x="3726475" y="3737988"/>
              <a:ext cx="546900" cy="0"/>
            </a:xfrm>
            <a:prstGeom prst="straightConnector1">
              <a:avLst/>
            </a:prstGeom>
            <a:noFill/>
            <a:ln w="9525" cap="flat" cmpd="sng">
              <a:solidFill>
                <a:srgbClr val="222222"/>
              </a:solidFill>
              <a:prstDash val="solid"/>
              <a:round/>
              <a:headEnd type="none" w="med" len="med"/>
              <a:tailEnd type="none" w="med" len="med"/>
            </a:ln>
          </p:spPr>
        </p:cxnSp>
        <p:grpSp>
          <p:nvGrpSpPr>
            <p:cNvPr id="1411" name="Google Shape;1411;p157"/>
            <p:cNvGrpSpPr/>
            <p:nvPr/>
          </p:nvGrpSpPr>
          <p:grpSpPr>
            <a:xfrm rot="-5400000">
              <a:off x="3980124" y="3444731"/>
              <a:ext cx="39620" cy="79240"/>
              <a:chOff x="4488976" y="1642250"/>
              <a:chExt cx="52200" cy="104400"/>
            </a:xfrm>
          </p:grpSpPr>
          <p:cxnSp>
            <p:nvCxnSpPr>
              <p:cNvPr id="1412" name="Google Shape;1412;p157"/>
              <p:cNvCxnSpPr/>
              <p:nvPr/>
            </p:nvCxnSpPr>
            <p:spPr>
              <a:xfrm>
                <a:off x="4488976" y="1642250"/>
                <a:ext cx="52200" cy="52200"/>
              </a:xfrm>
              <a:prstGeom prst="straightConnector1">
                <a:avLst/>
              </a:prstGeom>
              <a:noFill/>
              <a:ln w="9525" cap="flat" cmpd="sng">
                <a:solidFill>
                  <a:srgbClr val="222222"/>
                </a:solidFill>
                <a:prstDash val="solid"/>
                <a:round/>
                <a:headEnd type="none" w="med" len="med"/>
                <a:tailEnd type="none" w="med" len="med"/>
              </a:ln>
            </p:spPr>
          </p:cxnSp>
          <p:cxnSp>
            <p:nvCxnSpPr>
              <p:cNvPr id="1413" name="Google Shape;1413;p157"/>
              <p:cNvCxnSpPr/>
              <p:nvPr/>
            </p:nvCxnSpPr>
            <p:spPr>
              <a:xfrm rot="10800000" flipH="1">
                <a:off x="4488976" y="1694450"/>
                <a:ext cx="52200" cy="52200"/>
              </a:xfrm>
              <a:prstGeom prst="straightConnector1">
                <a:avLst/>
              </a:prstGeom>
              <a:noFill/>
              <a:ln w="9525" cap="flat" cmpd="sng">
                <a:solidFill>
                  <a:srgbClr val="222222"/>
                </a:solidFill>
                <a:prstDash val="solid"/>
                <a:round/>
                <a:headEnd type="none" w="med" len="med"/>
                <a:tailEnd type="none" w="med" len="med"/>
              </a:ln>
            </p:spPr>
          </p:cxnSp>
        </p:grpSp>
      </p:grpSp>
      <p:grpSp>
        <p:nvGrpSpPr>
          <p:cNvPr id="1414" name="Google Shape;1414;p157"/>
          <p:cNvGrpSpPr/>
          <p:nvPr/>
        </p:nvGrpSpPr>
        <p:grpSpPr>
          <a:xfrm>
            <a:off x="2115022" y="2585279"/>
            <a:ext cx="300942" cy="314387"/>
            <a:chOff x="7381875" y="2533650"/>
            <a:chExt cx="326401" cy="340984"/>
          </a:xfrm>
        </p:grpSpPr>
        <p:sp>
          <p:nvSpPr>
            <p:cNvPr id="1415" name="Google Shape;1415;p157"/>
            <p:cNvSpPr/>
            <p:nvPr/>
          </p:nvSpPr>
          <p:spPr>
            <a:xfrm>
              <a:off x="7620000" y="2576512"/>
              <a:ext cx="46980" cy="46980"/>
            </a:xfrm>
            <a:custGeom>
              <a:avLst/>
              <a:gdLst/>
              <a:ahLst/>
              <a:cxnLst/>
              <a:rect l="l" t="t" r="r" b="b"/>
              <a:pathLst>
                <a:path w="21600" h="21600" extrusionOk="0">
                  <a:moveTo>
                    <a:pt x="21600" y="6829"/>
                  </a:moveTo>
                  <a:lnTo>
                    <a:pt x="14771" y="0"/>
                  </a:lnTo>
                  <a:lnTo>
                    <a:pt x="0" y="14771"/>
                  </a:lnTo>
                  <a:lnTo>
                    <a:pt x="6829" y="21600"/>
                  </a:lnTo>
                  <a:cubicBezTo>
                    <a:pt x="6829" y="21600"/>
                    <a:pt x="21600" y="6829"/>
                    <a:pt x="21600" y="6829"/>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16" name="Google Shape;1416;p157"/>
            <p:cNvSpPr/>
            <p:nvPr/>
          </p:nvSpPr>
          <p:spPr>
            <a:xfrm>
              <a:off x="7534274" y="2533650"/>
              <a:ext cx="21060" cy="45414"/>
            </a:xfrm>
            <a:custGeom>
              <a:avLst/>
              <a:gdLst/>
              <a:ahLst/>
              <a:cxnLst/>
              <a:rect l="l" t="t"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17" name="Google Shape;1417;p157"/>
            <p:cNvSpPr/>
            <p:nvPr/>
          </p:nvSpPr>
          <p:spPr>
            <a:xfrm>
              <a:off x="7424738" y="2576512"/>
              <a:ext cx="46980" cy="46980"/>
            </a:xfrm>
            <a:custGeom>
              <a:avLst/>
              <a:gdLst/>
              <a:ahLst/>
              <a:cxnLst/>
              <a:rect l="l" t="t" r="r" b="b"/>
              <a:pathLst>
                <a:path w="21600" h="21600" extrusionOk="0">
                  <a:moveTo>
                    <a:pt x="21600" y="14771"/>
                  </a:moveTo>
                  <a:lnTo>
                    <a:pt x="6826" y="0"/>
                  </a:lnTo>
                  <a:lnTo>
                    <a:pt x="0" y="6826"/>
                  </a:lnTo>
                  <a:lnTo>
                    <a:pt x="14771" y="21600"/>
                  </a:lnTo>
                  <a:cubicBezTo>
                    <a:pt x="14771" y="21600"/>
                    <a:pt x="21600" y="14771"/>
                    <a:pt x="21600" y="14771"/>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18" name="Google Shape;1418;p157"/>
            <p:cNvSpPr/>
            <p:nvPr/>
          </p:nvSpPr>
          <p:spPr>
            <a:xfrm>
              <a:off x="7448550" y="2595562"/>
              <a:ext cx="196020" cy="279072"/>
            </a:xfrm>
            <a:custGeom>
              <a:avLst/>
              <a:gdLst/>
              <a:ahLst/>
              <a:cxnLst/>
              <a:rect l="l" t="t" r="r" b="b"/>
              <a:pathLst>
                <a:path w="21600" h="21600" extrusionOk="0">
                  <a:moveTo>
                    <a:pt x="10717" y="19697"/>
                  </a:moveTo>
                  <a:cubicBezTo>
                    <a:pt x="8363" y="17426"/>
                    <a:pt x="2402" y="11299"/>
                    <a:pt x="2402" y="7569"/>
                  </a:cubicBezTo>
                  <a:cubicBezTo>
                    <a:pt x="2402" y="6005"/>
                    <a:pt x="3287" y="4504"/>
                    <a:pt x="4862" y="3398"/>
                  </a:cubicBezTo>
                  <a:cubicBezTo>
                    <a:pt x="6436" y="2292"/>
                    <a:pt x="8573" y="1670"/>
                    <a:pt x="10800" y="1670"/>
                  </a:cubicBezTo>
                  <a:cubicBezTo>
                    <a:pt x="13027" y="1670"/>
                    <a:pt x="15163" y="2292"/>
                    <a:pt x="16738" y="3398"/>
                  </a:cubicBezTo>
                  <a:cubicBezTo>
                    <a:pt x="18313" y="4504"/>
                    <a:pt x="19198" y="6005"/>
                    <a:pt x="19198" y="7569"/>
                  </a:cubicBezTo>
                  <a:cubicBezTo>
                    <a:pt x="19198" y="11299"/>
                    <a:pt x="13108" y="17430"/>
                    <a:pt x="10717" y="19697"/>
                  </a:cubicBezTo>
                  <a:close/>
                  <a:moveTo>
                    <a:pt x="10800" y="0"/>
                  </a:moveTo>
                  <a:cubicBezTo>
                    <a:pt x="7941" y="2"/>
                    <a:pt x="5199" y="800"/>
                    <a:pt x="3175" y="2218"/>
                  </a:cubicBezTo>
                  <a:cubicBezTo>
                    <a:pt x="1151" y="3637"/>
                    <a:pt x="9" y="5561"/>
                    <a:pt x="0" y="7569"/>
                  </a:cubicBezTo>
                  <a:cubicBezTo>
                    <a:pt x="0" y="12754"/>
                    <a:pt x="9360" y="21248"/>
                    <a:pt x="9761" y="21600"/>
                  </a:cubicBezTo>
                  <a:lnTo>
                    <a:pt x="11644" y="21600"/>
                  </a:lnTo>
                  <a:cubicBezTo>
                    <a:pt x="12051" y="21248"/>
                    <a:pt x="21600" y="12775"/>
                    <a:pt x="21600" y="7569"/>
                  </a:cubicBezTo>
                  <a:cubicBezTo>
                    <a:pt x="21591" y="5561"/>
                    <a:pt x="20449" y="3637"/>
                    <a:pt x="18425" y="2218"/>
                  </a:cubicBezTo>
                  <a:cubicBezTo>
                    <a:pt x="16401" y="800"/>
                    <a:pt x="13659" y="2"/>
                    <a:pt x="108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19" name="Google Shape;1419;p157"/>
            <p:cNvSpPr/>
            <p:nvPr/>
          </p:nvSpPr>
          <p:spPr>
            <a:xfrm>
              <a:off x="7662863" y="2686050"/>
              <a:ext cx="45414" cy="21060"/>
            </a:xfrm>
            <a:custGeom>
              <a:avLst/>
              <a:gdLst/>
              <a:ahLst/>
              <a:cxnLst/>
              <a:rect l="l" t="t" r="r" b="b"/>
              <a:pathLst>
                <a:path w="21600" h="21600" extrusionOk="0">
                  <a:moveTo>
                    <a:pt x="0" y="0"/>
                  </a:moveTo>
                  <a:lnTo>
                    <a:pt x="0" y="21600"/>
                  </a:lnTo>
                  <a:lnTo>
                    <a:pt x="21600" y="21600"/>
                  </a:lnTo>
                  <a:lnTo>
                    <a:pt x="21600" y="0"/>
                  </a:lnTo>
                  <a:cubicBezTo>
                    <a:pt x="21600" y="0"/>
                    <a:pt x="0" y="0"/>
                    <a:pt x="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20" name="Google Shape;1420;p157"/>
            <p:cNvSpPr/>
            <p:nvPr/>
          </p:nvSpPr>
          <p:spPr>
            <a:xfrm>
              <a:off x="7500937" y="2652712"/>
              <a:ext cx="86535" cy="86531"/>
            </a:xfrm>
            <a:custGeom>
              <a:avLst/>
              <a:gdLst/>
              <a:ahLst/>
              <a:cxnLst/>
              <a:rect l="l" t="t" r="r" b="b"/>
              <a:pathLst>
                <a:path w="21393" h="21392" extrusionOk="0">
                  <a:moveTo>
                    <a:pt x="14581" y="14580"/>
                  </a:moveTo>
                  <a:cubicBezTo>
                    <a:pt x="13551" y="15611"/>
                    <a:pt x="12154" y="16190"/>
                    <a:pt x="10697" y="16190"/>
                  </a:cubicBezTo>
                  <a:cubicBezTo>
                    <a:pt x="9606" y="16192"/>
                    <a:pt x="8540" y="15871"/>
                    <a:pt x="7632" y="15267"/>
                  </a:cubicBezTo>
                  <a:cubicBezTo>
                    <a:pt x="6724" y="14663"/>
                    <a:pt x="6017" y="13803"/>
                    <a:pt x="5599" y="12797"/>
                  </a:cubicBezTo>
                  <a:cubicBezTo>
                    <a:pt x="5179" y="11790"/>
                    <a:pt x="5070" y="10682"/>
                    <a:pt x="5281" y="9612"/>
                  </a:cubicBezTo>
                  <a:cubicBezTo>
                    <a:pt x="5494" y="8542"/>
                    <a:pt x="6019" y="7560"/>
                    <a:pt x="6789" y="6788"/>
                  </a:cubicBezTo>
                  <a:cubicBezTo>
                    <a:pt x="7561" y="6018"/>
                    <a:pt x="8543" y="5494"/>
                    <a:pt x="9613" y="5280"/>
                  </a:cubicBezTo>
                  <a:cubicBezTo>
                    <a:pt x="10682" y="5069"/>
                    <a:pt x="11790" y="5179"/>
                    <a:pt x="12798" y="5598"/>
                  </a:cubicBezTo>
                  <a:cubicBezTo>
                    <a:pt x="13804" y="6017"/>
                    <a:pt x="14664" y="6723"/>
                    <a:pt x="15268" y="7632"/>
                  </a:cubicBezTo>
                  <a:cubicBezTo>
                    <a:pt x="15871" y="8540"/>
                    <a:pt x="16193" y="9605"/>
                    <a:pt x="16190" y="10696"/>
                  </a:cubicBezTo>
                  <a:cubicBezTo>
                    <a:pt x="16190" y="12154"/>
                    <a:pt x="15612" y="13550"/>
                    <a:pt x="14581" y="14580"/>
                  </a:cubicBezTo>
                  <a:close/>
                  <a:moveTo>
                    <a:pt x="18260" y="3133"/>
                  </a:moveTo>
                  <a:cubicBezTo>
                    <a:pt x="17267" y="2139"/>
                    <a:pt x="16087" y="1352"/>
                    <a:pt x="14790" y="814"/>
                  </a:cubicBezTo>
                  <a:cubicBezTo>
                    <a:pt x="13493" y="277"/>
                    <a:pt x="12101" y="0"/>
                    <a:pt x="10697" y="0"/>
                  </a:cubicBezTo>
                  <a:cubicBezTo>
                    <a:pt x="8581" y="0"/>
                    <a:pt x="6514" y="627"/>
                    <a:pt x="4755" y="1803"/>
                  </a:cubicBezTo>
                  <a:cubicBezTo>
                    <a:pt x="2995" y="2979"/>
                    <a:pt x="1625" y="4648"/>
                    <a:pt x="815" y="6603"/>
                  </a:cubicBezTo>
                  <a:cubicBezTo>
                    <a:pt x="5" y="8557"/>
                    <a:pt x="-207" y="10708"/>
                    <a:pt x="206" y="12782"/>
                  </a:cubicBezTo>
                  <a:cubicBezTo>
                    <a:pt x="619" y="14858"/>
                    <a:pt x="1637" y="16763"/>
                    <a:pt x="3134" y="18259"/>
                  </a:cubicBezTo>
                  <a:cubicBezTo>
                    <a:pt x="4630" y="19755"/>
                    <a:pt x="6535" y="20774"/>
                    <a:pt x="8611" y="21187"/>
                  </a:cubicBezTo>
                  <a:cubicBezTo>
                    <a:pt x="10685" y="21600"/>
                    <a:pt x="12836" y="21387"/>
                    <a:pt x="14790" y="20578"/>
                  </a:cubicBezTo>
                  <a:cubicBezTo>
                    <a:pt x="16744" y="19768"/>
                    <a:pt x="18415" y="18398"/>
                    <a:pt x="19590" y="16639"/>
                  </a:cubicBezTo>
                  <a:cubicBezTo>
                    <a:pt x="20766" y="14879"/>
                    <a:pt x="21393" y="12811"/>
                    <a:pt x="21393" y="10696"/>
                  </a:cubicBezTo>
                  <a:cubicBezTo>
                    <a:pt x="21393" y="9292"/>
                    <a:pt x="21116" y="7900"/>
                    <a:pt x="20579" y="6603"/>
                  </a:cubicBezTo>
                  <a:cubicBezTo>
                    <a:pt x="20041" y="5306"/>
                    <a:pt x="19254" y="4126"/>
                    <a:pt x="18260" y="313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21" name="Google Shape;1421;p157"/>
            <p:cNvSpPr/>
            <p:nvPr/>
          </p:nvSpPr>
          <p:spPr>
            <a:xfrm>
              <a:off x="7381875" y="2686050"/>
              <a:ext cx="45414" cy="21060"/>
            </a:xfrm>
            <a:custGeom>
              <a:avLst/>
              <a:gdLst/>
              <a:ahLst/>
              <a:cxnLst/>
              <a:rect l="l" t="t" r="r" b="b"/>
              <a:pathLst>
                <a:path w="21600" h="21600" extrusionOk="0">
                  <a:moveTo>
                    <a:pt x="0" y="21600"/>
                  </a:moveTo>
                  <a:lnTo>
                    <a:pt x="21600" y="21600"/>
                  </a:lnTo>
                  <a:lnTo>
                    <a:pt x="21600" y="0"/>
                  </a:lnTo>
                  <a:lnTo>
                    <a:pt x="0" y="0"/>
                  </a:lnTo>
                  <a:cubicBezTo>
                    <a:pt x="0" y="0"/>
                    <a:pt x="0" y="21600"/>
                    <a:pt x="0" y="2160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1422" name="Google Shape;1422;p157"/>
          <p:cNvGrpSpPr/>
          <p:nvPr/>
        </p:nvGrpSpPr>
        <p:grpSpPr>
          <a:xfrm>
            <a:off x="6583618" y="2585279"/>
            <a:ext cx="300942" cy="314387"/>
            <a:chOff x="7381875" y="2533650"/>
            <a:chExt cx="326401" cy="340984"/>
          </a:xfrm>
        </p:grpSpPr>
        <p:sp>
          <p:nvSpPr>
            <p:cNvPr id="1423" name="Google Shape;1423;p157"/>
            <p:cNvSpPr/>
            <p:nvPr/>
          </p:nvSpPr>
          <p:spPr>
            <a:xfrm>
              <a:off x="7620000" y="2576512"/>
              <a:ext cx="46980" cy="46980"/>
            </a:xfrm>
            <a:custGeom>
              <a:avLst/>
              <a:gdLst/>
              <a:ahLst/>
              <a:cxnLst/>
              <a:rect l="l" t="t" r="r" b="b"/>
              <a:pathLst>
                <a:path w="21600" h="21600" extrusionOk="0">
                  <a:moveTo>
                    <a:pt x="21600" y="6829"/>
                  </a:moveTo>
                  <a:lnTo>
                    <a:pt x="14771" y="0"/>
                  </a:lnTo>
                  <a:lnTo>
                    <a:pt x="0" y="14771"/>
                  </a:lnTo>
                  <a:lnTo>
                    <a:pt x="6829" y="21600"/>
                  </a:lnTo>
                  <a:cubicBezTo>
                    <a:pt x="6829" y="21600"/>
                    <a:pt x="21600" y="6829"/>
                    <a:pt x="21600" y="6829"/>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24" name="Google Shape;1424;p157"/>
            <p:cNvSpPr/>
            <p:nvPr/>
          </p:nvSpPr>
          <p:spPr>
            <a:xfrm>
              <a:off x="7534274" y="2533650"/>
              <a:ext cx="21060" cy="45414"/>
            </a:xfrm>
            <a:custGeom>
              <a:avLst/>
              <a:gdLst/>
              <a:ahLst/>
              <a:cxnLst/>
              <a:rect l="l" t="t"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25" name="Google Shape;1425;p157"/>
            <p:cNvSpPr/>
            <p:nvPr/>
          </p:nvSpPr>
          <p:spPr>
            <a:xfrm>
              <a:off x="7424738" y="2576512"/>
              <a:ext cx="46980" cy="46980"/>
            </a:xfrm>
            <a:custGeom>
              <a:avLst/>
              <a:gdLst/>
              <a:ahLst/>
              <a:cxnLst/>
              <a:rect l="l" t="t" r="r" b="b"/>
              <a:pathLst>
                <a:path w="21600" h="21600" extrusionOk="0">
                  <a:moveTo>
                    <a:pt x="21600" y="14771"/>
                  </a:moveTo>
                  <a:lnTo>
                    <a:pt x="6826" y="0"/>
                  </a:lnTo>
                  <a:lnTo>
                    <a:pt x="0" y="6826"/>
                  </a:lnTo>
                  <a:lnTo>
                    <a:pt x="14771" y="21600"/>
                  </a:lnTo>
                  <a:cubicBezTo>
                    <a:pt x="14771" y="21600"/>
                    <a:pt x="21600" y="14771"/>
                    <a:pt x="21600" y="14771"/>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26" name="Google Shape;1426;p157"/>
            <p:cNvSpPr/>
            <p:nvPr/>
          </p:nvSpPr>
          <p:spPr>
            <a:xfrm>
              <a:off x="7448550" y="2595562"/>
              <a:ext cx="196020" cy="279072"/>
            </a:xfrm>
            <a:custGeom>
              <a:avLst/>
              <a:gdLst/>
              <a:ahLst/>
              <a:cxnLst/>
              <a:rect l="l" t="t" r="r" b="b"/>
              <a:pathLst>
                <a:path w="21600" h="21600" extrusionOk="0">
                  <a:moveTo>
                    <a:pt x="10717" y="19697"/>
                  </a:moveTo>
                  <a:cubicBezTo>
                    <a:pt x="8363" y="17426"/>
                    <a:pt x="2402" y="11299"/>
                    <a:pt x="2402" y="7569"/>
                  </a:cubicBezTo>
                  <a:cubicBezTo>
                    <a:pt x="2402" y="6005"/>
                    <a:pt x="3287" y="4504"/>
                    <a:pt x="4862" y="3398"/>
                  </a:cubicBezTo>
                  <a:cubicBezTo>
                    <a:pt x="6436" y="2292"/>
                    <a:pt x="8573" y="1670"/>
                    <a:pt x="10800" y="1670"/>
                  </a:cubicBezTo>
                  <a:cubicBezTo>
                    <a:pt x="13027" y="1670"/>
                    <a:pt x="15163" y="2292"/>
                    <a:pt x="16738" y="3398"/>
                  </a:cubicBezTo>
                  <a:cubicBezTo>
                    <a:pt x="18313" y="4504"/>
                    <a:pt x="19198" y="6005"/>
                    <a:pt x="19198" y="7569"/>
                  </a:cubicBezTo>
                  <a:cubicBezTo>
                    <a:pt x="19198" y="11299"/>
                    <a:pt x="13108" y="17430"/>
                    <a:pt x="10717" y="19697"/>
                  </a:cubicBezTo>
                  <a:close/>
                  <a:moveTo>
                    <a:pt x="10800" y="0"/>
                  </a:moveTo>
                  <a:cubicBezTo>
                    <a:pt x="7941" y="2"/>
                    <a:pt x="5199" y="800"/>
                    <a:pt x="3175" y="2218"/>
                  </a:cubicBezTo>
                  <a:cubicBezTo>
                    <a:pt x="1151" y="3637"/>
                    <a:pt x="9" y="5561"/>
                    <a:pt x="0" y="7569"/>
                  </a:cubicBezTo>
                  <a:cubicBezTo>
                    <a:pt x="0" y="12754"/>
                    <a:pt x="9360" y="21248"/>
                    <a:pt x="9761" y="21600"/>
                  </a:cubicBezTo>
                  <a:lnTo>
                    <a:pt x="11644" y="21600"/>
                  </a:lnTo>
                  <a:cubicBezTo>
                    <a:pt x="12051" y="21248"/>
                    <a:pt x="21600" y="12775"/>
                    <a:pt x="21600" y="7569"/>
                  </a:cubicBezTo>
                  <a:cubicBezTo>
                    <a:pt x="21591" y="5561"/>
                    <a:pt x="20449" y="3637"/>
                    <a:pt x="18425" y="2218"/>
                  </a:cubicBezTo>
                  <a:cubicBezTo>
                    <a:pt x="16401" y="800"/>
                    <a:pt x="13659" y="2"/>
                    <a:pt x="108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27" name="Google Shape;1427;p157"/>
            <p:cNvSpPr/>
            <p:nvPr/>
          </p:nvSpPr>
          <p:spPr>
            <a:xfrm>
              <a:off x="7662863" y="2686050"/>
              <a:ext cx="45414" cy="21060"/>
            </a:xfrm>
            <a:custGeom>
              <a:avLst/>
              <a:gdLst/>
              <a:ahLst/>
              <a:cxnLst/>
              <a:rect l="l" t="t" r="r" b="b"/>
              <a:pathLst>
                <a:path w="21600" h="21600" extrusionOk="0">
                  <a:moveTo>
                    <a:pt x="0" y="0"/>
                  </a:moveTo>
                  <a:lnTo>
                    <a:pt x="0" y="21600"/>
                  </a:lnTo>
                  <a:lnTo>
                    <a:pt x="21600" y="21600"/>
                  </a:lnTo>
                  <a:lnTo>
                    <a:pt x="21600" y="0"/>
                  </a:lnTo>
                  <a:cubicBezTo>
                    <a:pt x="21600" y="0"/>
                    <a:pt x="0" y="0"/>
                    <a:pt x="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28" name="Google Shape;1428;p157"/>
            <p:cNvSpPr/>
            <p:nvPr/>
          </p:nvSpPr>
          <p:spPr>
            <a:xfrm>
              <a:off x="7500937" y="2652712"/>
              <a:ext cx="86535" cy="86531"/>
            </a:xfrm>
            <a:custGeom>
              <a:avLst/>
              <a:gdLst/>
              <a:ahLst/>
              <a:cxnLst/>
              <a:rect l="l" t="t" r="r" b="b"/>
              <a:pathLst>
                <a:path w="21393" h="21392" extrusionOk="0">
                  <a:moveTo>
                    <a:pt x="14581" y="14580"/>
                  </a:moveTo>
                  <a:cubicBezTo>
                    <a:pt x="13551" y="15611"/>
                    <a:pt x="12154" y="16190"/>
                    <a:pt x="10697" y="16190"/>
                  </a:cubicBezTo>
                  <a:cubicBezTo>
                    <a:pt x="9606" y="16192"/>
                    <a:pt x="8540" y="15871"/>
                    <a:pt x="7632" y="15267"/>
                  </a:cubicBezTo>
                  <a:cubicBezTo>
                    <a:pt x="6724" y="14663"/>
                    <a:pt x="6017" y="13803"/>
                    <a:pt x="5599" y="12797"/>
                  </a:cubicBezTo>
                  <a:cubicBezTo>
                    <a:pt x="5179" y="11790"/>
                    <a:pt x="5070" y="10682"/>
                    <a:pt x="5281" y="9612"/>
                  </a:cubicBezTo>
                  <a:cubicBezTo>
                    <a:pt x="5494" y="8542"/>
                    <a:pt x="6019" y="7560"/>
                    <a:pt x="6789" y="6788"/>
                  </a:cubicBezTo>
                  <a:cubicBezTo>
                    <a:pt x="7561" y="6018"/>
                    <a:pt x="8543" y="5494"/>
                    <a:pt x="9613" y="5280"/>
                  </a:cubicBezTo>
                  <a:cubicBezTo>
                    <a:pt x="10682" y="5069"/>
                    <a:pt x="11790" y="5179"/>
                    <a:pt x="12798" y="5598"/>
                  </a:cubicBezTo>
                  <a:cubicBezTo>
                    <a:pt x="13804" y="6017"/>
                    <a:pt x="14664" y="6723"/>
                    <a:pt x="15268" y="7632"/>
                  </a:cubicBezTo>
                  <a:cubicBezTo>
                    <a:pt x="15871" y="8540"/>
                    <a:pt x="16193" y="9605"/>
                    <a:pt x="16190" y="10696"/>
                  </a:cubicBezTo>
                  <a:cubicBezTo>
                    <a:pt x="16190" y="12154"/>
                    <a:pt x="15612" y="13550"/>
                    <a:pt x="14581" y="14580"/>
                  </a:cubicBezTo>
                  <a:close/>
                  <a:moveTo>
                    <a:pt x="18260" y="3133"/>
                  </a:moveTo>
                  <a:cubicBezTo>
                    <a:pt x="17267" y="2139"/>
                    <a:pt x="16087" y="1352"/>
                    <a:pt x="14790" y="814"/>
                  </a:cubicBezTo>
                  <a:cubicBezTo>
                    <a:pt x="13493" y="277"/>
                    <a:pt x="12101" y="0"/>
                    <a:pt x="10697" y="0"/>
                  </a:cubicBezTo>
                  <a:cubicBezTo>
                    <a:pt x="8581" y="0"/>
                    <a:pt x="6514" y="627"/>
                    <a:pt x="4755" y="1803"/>
                  </a:cubicBezTo>
                  <a:cubicBezTo>
                    <a:pt x="2995" y="2979"/>
                    <a:pt x="1625" y="4648"/>
                    <a:pt x="815" y="6603"/>
                  </a:cubicBezTo>
                  <a:cubicBezTo>
                    <a:pt x="5" y="8557"/>
                    <a:pt x="-207" y="10708"/>
                    <a:pt x="206" y="12782"/>
                  </a:cubicBezTo>
                  <a:cubicBezTo>
                    <a:pt x="619" y="14858"/>
                    <a:pt x="1637" y="16763"/>
                    <a:pt x="3134" y="18259"/>
                  </a:cubicBezTo>
                  <a:cubicBezTo>
                    <a:pt x="4630" y="19755"/>
                    <a:pt x="6535" y="20774"/>
                    <a:pt x="8611" y="21187"/>
                  </a:cubicBezTo>
                  <a:cubicBezTo>
                    <a:pt x="10685" y="21600"/>
                    <a:pt x="12836" y="21387"/>
                    <a:pt x="14790" y="20578"/>
                  </a:cubicBezTo>
                  <a:cubicBezTo>
                    <a:pt x="16744" y="19768"/>
                    <a:pt x="18415" y="18398"/>
                    <a:pt x="19590" y="16639"/>
                  </a:cubicBezTo>
                  <a:cubicBezTo>
                    <a:pt x="20766" y="14879"/>
                    <a:pt x="21393" y="12811"/>
                    <a:pt x="21393" y="10696"/>
                  </a:cubicBezTo>
                  <a:cubicBezTo>
                    <a:pt x="21393" y="9292"/>
                    <a:pt x="21116" y="7900"/>
                    <a:pt x="20579" y="6603"/>
                  </a:cubicBezTo>
                  <a:cubicBezTo>
                    <a:pt x="20041" y="5306"/>
                    <a:pt x="19254" y="4126"/>
                    <a:pt x="18260" y="313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29" name="Google Shape;1429;p157"/>
            <p:cNvSpPr/>
            <p:nvPr/>
          </p:nvSpPr>
          <p:spPr>
            <a:xfrm>
              <a:off x="7381875" y="2686050"/>
              <a:ext cx="45414" cy="21060"/>
            </a:xfrm>
            <a:custGeom>
              <a:avLst/>
              <a:gdLst/>
              <a:ahLst/>
              <a:cxnLst/>
              <a:rect l="l" t="t" r="r" b="b"/>
              <a:pathLst>
                <a:path w="21600" h="21600" extrusionOk="0">
                  <a:moveTo>
                    <a:pt x="0" y="21600"/>
                  </a:moveTo>
                  <a:lnTo>
                    <a:pt x="21600" y="21600"/>
                  </a:lnTo>
                  <a:lnTo>
                    <a:pt x="21600" y="0"/>
                  </a:lnTo>
                  <a:lnTo>
                    <a:pt x="0" y="0"/>
                  </a:lnTo>
                  <a:cubicBezTo>
                    <a:pt x="0" y="0"/>
                    <a:pt x="0" y="21600"/>
                    <a:pt x="0" y="2160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1430" name="Google Shape;1430;p157"/>
          <p:cNvGrpSpPr/>
          <p:nvPr/>
        </p:nvGrpSpPr>
        <p:grpSpPr>
          <a:xfrm rot="-5400000">
            <a:off x="7209118" y="2501200"/>
            <a:ext cx="75959" cy="524204"/>
            <a:chOff x="3960314" y="3464538"/>
            <a:chExt cx="79240" cy="546900"/>
          </a:xfrm>
        </p:grpSpPr>
        <p:cxnSp>
          <p:nvCxnSpPr>
            <p:cNvPr id="1431" name="Google Shape;1431;p157"/>
            <p:cNvCxnSpPr/>
            <p:nvPr/>
          </p:nvCxnSpPr>
          <p:spPr>
            <a:xfrm rot="5400000">
              <a:off x="3726475" y="3737988"/>
              <a:ext cx="546900" cy="0"/>
            </a:xfrm>
            <a:prstGeom prst="straightConnector1">
              <a:avLst/>
            </a:prstGeom>
            <a:noFill/>
            <a:ln w="9525" cap="flat" cmpd="sng">
              <a:solidFill>
                <a:srgbClr val="222222"/>
              </a:solidFill>
              <a:prstDash val="solid"/>
              <a:round/>
              <a:headEnd type="none" w="med" len="med"/>
              <a:tailEnd type="none" w="med" len="med"/>
            </a:ln>
          </p:spPr>
        </p:cxnSp>
        <p:grpSp>
          <p:nvGrpSpPr>
            <p:cNvPr id="1432" name="Google Shape;1432;p157"/>
            <p:cNvGrpSpPr/>
            <p:nvPr/>
          </p:nvGrpSpPr>
          <p:grpSpPr>
            <a:xfrm rot="-5400000">
              <a:off x="3980124" y="3444731"/>
              <a:ext cx="39620" cy="79240"/>
              <a:chOff x="4488976" y="1642250"/>
              <a:chExt cx="52200" cy="104400"/>
            </a:xfrm>
          </p:grpSpPr>
          <p:cxnSp>
            <p:nvCxnSpPr>
              <p:cNvPr id="1433" name="Google Shape;1433;p157"/>
              <p:cNvCxnSpPr/>
              <p:nvPr/>
            </p:nvCxnSpPr>
            <p:spPr>
              <a:xfrm>
                <a:off x="4488976" y="1642250"/>
                <a:ext cx="52200" cy="52200"/>
              </a:xfrm>
              <a:prstGeom prst="straightConnector1">
                <a:avLst/>
              </a:prstGeom>
              <a:noFill/>
              <a:ln w="9525" cap="flat" cmpd="sng">
                <a:solidFill>
                  <a:srgbClr val="222222"/>
                </a:solidFill>
                <a:prstDash val="solid"/>
                <a:round/>
                <a:headEnd type="none" w="med" len="med"/>
                <a:tailEnd type="none" w="med" len="med"/>
              </a:ln>
            </p:spPr>
          </p:cxnSp>
          <p:cxnSp>
            <p:nvCxnSpPr>
              <p:cNvPr id="1434" name="Google Shape;1434;p157"/>
              <p:cNvCxnSpPr/>
              <p:nvPr/>
            </p:nvCxnSpPr>
            <p:spPr>
              <a:xfrm rot="10800000" flipH="1">
                <a:off x="4488976" y="1694450"/>
                <a:ext cx="52200" cy="52200"/>
              </a:xfrm>
              <a:prstGeom prst="straightConnector1">
                <a:avLst/>
              </a:prstGeom>
              <a:noFill/>
              <a:ln w="9525" cap="flat" cmpd="sng">
                <a:solidFill>
                  <a:srgbClr val="222222"/>
                </a:solidFill>
                <a:prstDash val="solid"/>
                <a:round/>
                <a:headEnd type="none" w="med" len="med"/>
                <a:tailEnd type="none" w="med" len="med"/>
              </a:ln>
            </p:spPr>
          </p:cxnSp>
        </p:grpSp>
      </p:grpSp>
      <p:sp>
        <p:nvSpPr>
          <p:cNvPr id="1435" name="Google Shape;1435;p157"/>
          <p:cNvSpPr/>
          <p:nvPr/>
        </p:nvSpPr>
        <p:spPr>
          <a:xfrm>
            <a:off x="4255318" y="3716064"/>
            <a:ext cx="497400" cy="128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6" name="Google Shape;1436;p157"/>
          <p:cNvPicPr preferRelativeResize="0"/>
          <p:nvPr/>
        </p:nvPicPr>
        <p:blipFill rotWithShape="1">
          <a:blip r:embed="rId5">
            <a:alphaModFix/>
          </a:blip>
          <a:srcRect l="524" r="524"/>
          <a:stretch/>
        </p:blipFill>
        <p:spPr>
          <a:xfrm>
            <a:off x="4289119" y="3579507"/>
            <a:ext cx="438249" cy="438249"/>
          </a:xfrm>
          <a:prstGeom prst="rect">
            <a:avLst/>
          </a:prstGeom>
          <a:noFill/>
          <a:ln>
            <a:noFill/>
          </a:ln>
        </p:spPr>
      </p:pic>
      <p:sp>
        <p:nvSpPr>
          <p:cNvPr id="1437" name="Google Shape;1437;p157"/>
          <p:cNvSpPr/>
          <p:nvPr/>
        </p:nvSpPr>
        <p:spPr>
          <a:xfrm>
            <a:off x="3312537" y="4219300"/>
            <a:ext cx="2382900" cy="608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8" name="Google Shape;1438;p157"/>
          <p:cNvGrpSpPr/>
          <p:nvPr/>
        </p:nvGrpSpPr>
        <p:grpSpPr>
          <a:xfrm>
            <a:off x="3795724" y="4311605"/>
            <a:ext cx="254537" cy="275370"/>
            <a:chOff x="5629274" y="3352800"/>
            <a:chExt cx="270324" cy="292449"/>
          </a:xfrm>
        </p:grpSpPr>
        <p:sp>
          <p:nvSpPr>
            <p:cNvPr id="1439" name="Google Shape;1439;p157"/>
            <p:cNvSpPr/>
            <p:nvPr/>
          </p:nvSpPr>
          <p:spPr>
            <a:xfrm>
              <a:off x="5676900" y="3452813"/>
              <a:ext cx="165780" cy="185166"/>
            </a:xfrm>
            <a:custGeom>
              <a:avLst/>
              <a:gdLst/>
              <a:ahLst/>
              <a:cxnLst/>
              <a:rect l="l" t="t" r="r" b="b"/>
              <a:pathLst>
                <a:path w="21329" h="21600" extrusionOk="0">
                  <a:moveTo>
                    <a:pt x="3440" y="14260"/>
                  </a:moveTo>
                  <a:cubicBezTo>
                    <a:pt x="2616" y="12124"/>
                    <a:pt x="2557" y="9807"/>
                    <a:pt x="3271" y="7639"/>
                  </a:cubicBezTo>
                  <a:cubicBezTo>
                    <a:pt x="4387" y="4416"/>
                    <a:pt x="6985" y="2499"/>
                    <a:pt x="10264" y="2499"/>
                  </a:cubicBezTo>
                  <a:cubicBezTo>
                    <a:pt x="17974" y="2499"/>
                    <a:pt x="18573" y="8520"/>
                    <a:pt x="18573" y="10363"/>
                  </a:cubicBezTo>
                  <a:lnTo>
                    <a:pt x="21329" y="10363"/>
                  </a:lnTo>
                  <a:cubicBezTo>
                    <a:pt x="21329" y="5584"/>
                    <a:pt x="18435" y="0"/>
                    <a:pt x="10264" y="0"/>
                  </a:cubicBezTo>
                  <a:cubicBezTo>
                    <a:pt x="5779" y="0"/>
                    <a:pt x="2093" y="2648"/>
                    <a:pt x="618" y="6871"/>
                  </a:cubicBezTo>
                  <a:cubicBezTo>
                    <a:pt x="-271" y="9556"/>
                    <a:pt x="-200" y="12428"/>
                    <a:pt x="822" y="15074"/>
                  </a:cubicBezTo>
                  <a:cubicBezTo>
                    <a:pt x="1845" y="17720"/>
                    <a:pt x="3766" y="20005"/>
                    <a:pt x="6309" y="21600"/>
                  </a:cubicBezTo>
                  <a:lnTo>
                    <a:pt x="7859" y="19532"/>
                  </a:lnTo>
                  <a:cubicBezTo>
                    <a:pt x="5811" y="18241"/>
                    <a:pt x="4264" y="16396"/>
                    <a:pt x="3440" y="14260"/>
                  </a:cubicBezTo>
                  <a:close/>
                </a:path>
              </a:pathLst>
            </a:custGeom>
            <a:solidFill>
              <a:schemeClr val="accent2"/>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40" name="Google Shape;1440;p157"/>
            <p:cNvSpPr/>
            <p:nvPr/>
          </p:nvSpPr>
          <p:spPr>
            <a:xfrm>
              <a:off x="5748338" y="3529012"/>
              <a:ext cx="98244" cy="84932"/>
            </a:xfrm>
            <a:custGeom>
              <a:avLst/>
              <a:gdLst/>
              <a:ahLst/>
              <a:cxnLst/>
              <a:rect l="l" t="t" r="r" b="b"/>
              <a:pathLst>
                <a:path w="21533" h="21434" extrusionOk="0">
                  <a:moveTo>
                    <a:pt x="8517" y="11260"/>
                  </a:moveTo>
                  <a:cubicBezTo>
                    <a:pt x="7232" y="9794"/>
                    <a:pt x="6228" y="8036"/>
                    <a:pt x="5571" y="6096"/>
                  </a:cubicBezTo>
                  <a:cubicBezTo>
                    <a:pt x="4915" y="4156"/>
                    <a:pt x="4618" y="2080"/>
                    <a:pt x="4703" y="0"/>
                  </a:cubicBezTo>
                  <a:lnTo>
                    <a:pt x="8" y="0"/>
                  </a:lnTo>
                  <a:cubicBezTo>
                    <a:pt x="-67" y="2807"/>
                    <a:pt x="361" y="5603"/>
                    <a:pt x="1269" y="8210"/>
                  </a:cubicBezTo>
                  <a:cubicBezTo>
                    <a:pt x="2176" y="10818"/>
                    <a:pt x="3541" y="13182"/>
                    <a:pt x="5278" y="15152"/>
                  </a:cubicBezTo>
                  <a:cubicBezTo>
                    <a:pt x="9396" y="19358"/>
                    <a:pt x="14752" y="21600"/>
                    <a:pt x="20254" y="21424"/>
                  </a:cubicBezTo>
                  <a:cubicBezTo>
                    <a:pt x="20676" y="21424"/>
                    <a:pt x="21110" y="21424"/>
                    <a:pt x="21533" y="21424"/>
                  </a:cubicBezTo>
                  <a:lnTo>
                    <a:pt x="21310" y="16018"/>
                  </a:lnTo>
                  <a:cubicBezTo>
                    <a:pt x="16193" y="16288"/>
                    <a:pt x="11522" y="14558"/>
                    <a:pt x="8517" y="11260"/>
                  </a:cubicBezTo>
                  <a:close/>
                </a:path>
              </a:pathLst>
            </a:custGeom>
            <a:solidFill>
              <a:schemeClr val="accent2"/>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41" name="Google Shape;1441;p157"/>
            <p:cNvSpPr/>
            <p:nvPr/>
          </p:nvSpPr>
          <p:spPr>
            <a:xfrm>
              <a:off x="5667375" y="3352800"/>
              <a:ext cx="189702" cy="43161"/>
            </a:xfrm>
            <a:custGeom>
              <a:avLst/>
              <a:gdLst/>
              <a:ahLst/>
              <a:cxnLst/>
              <a:rect l="l" t="t" r="r" b="b"/>
              <a:pathLst>
                <a:path w="21600" h="18097" extrusionOk="0">
                  <a:moveTo>
                    <a:pt x="20289" y="18075"/>
                  </a:moveTo>
                  <a:lnTo>
                    <a:pt x="21600" y="10508"/>
                  </a:lnTo>
                  <a:cubicBezTo>
                    <a:pt x="15679" y="-3503"/>
                    <a:pt x="5988" y="-3503"/>
                    <a:pt x="0" y="10508"/>
                  </a:cubicBezTo>
                  <a:lnTo>
                    <a:pt x="1281" y="18097"/>
                  </a:lnTo>
                  <a:cubicBezTo>
                    <a:pt x="6568" y="5815"/>
                    <a:pt x="15081" y="5815"/>
                    <a:pt x="20289" y="18075"/>
                  </a:cubicBezTo>
                  <a:close/>
                </a:path>
              </a:pathLst>
            </a:custGeom>
            <a:solidFill>
              <a:schemeClr val="accent2"/>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42" name="Google Shape;1442;p157"/>
            <p:cNvSpPr/>
            <p:nvPr/>
          </p:nvSpPr>
          <p:spPr>
            <a:xfrm>
              <a:off x="5643562" y="3419475"/>
              <a:ext cx="239545" cy="225774"/>
            </a:xfrm>
            <a:custGeom>
              <a:avLst/>
              <a:gdLst/>
              <a:ahLst/>
              <a:cxnLst/>
              <a:rect l="l" t="t" r="r" b="b"/>
              <a:pathLst>
                <a:path w="21274" h="21600" extrusionOk="0">
                  <a:moveTo>
                    <a:pt x="10834" y="0"/>
                  </a:moveTo>
                  <a:cubicBezTo>
                    <a:pt x="7073" y="0"/>
                    <a:pt x="3905" y="1757"/>
                    <a:pt x="1922" y="4949"/>
                  </a:cubicBezTo>
                  <a:cubicBezTo>
                    <a:pt x="868" y="6702"/>
                    <a:pt x="226" y="8704"/>
                    <a:pt x="49" y="10783"/>
                  </a:cubicBezTo>
                  <a:cubicBezTo>
                    <a:pt x="-127" y="12863"/>
                    <a:pt x="168" y="14957"/>
                    <a:pt x="909" y="16887"/>
                  </a:cubicBezTo>
                  <a:lnTo>
                    <a:pt x="2669" y="16108"/>
                  </a:lnTo>
                  <a:cubicBezTo>
                    <a:pt x="2044" y="14490"/>
                    <a:pt x="1793" y="12732"/>
                    <a:pt x="1938" y="10986"/>
                  </a:cubicBezTo>
                  <a:cubicBezTo>
                    <a:pt x="2083" y="9241"/>
                    <a:pt x="2619" y="7559"/>
                    <a:pt x="3501" y="6087"/>
                  </a:cubicBezTo>
                  <a:cubicBezTo>
                    <a:pt x="4308" y="4801"/>
                    <a:pt x="5403" y="3757"/>
                    <a:pt x="6686" y="3051"/>
                  </a:cubicBezTo>
                  <a:cubicBezTo>
                    <a:pt x="7968" y="2345"/>
                    <a:pt x="9395" y="2001"/>
                    <a:pt x="10834" y="2049"/>
                  </a:cubicBezTo>
                  <a:cubicBezTo>
                    <a:pt x="17450" y="2049"/>
                    <a:pt x="19233" y="7895"/>
                    <a:pt x="19361" y="10149"/>
                  </a:cubicBezTo>
                  <a:cubicBezTo>
                    <a:pt x="19509" y="12793"/>
                    <a:pt x="18106" y="13106"/>
                    <a:pt x="17840" y="13136"/>
                  </a:cubicBezTo>
                  <a:lnTo>
                    <a:pt x="17687" y="13167"/>
                  </a:lnTo>
                  <a:cubicBezTo>
                    <a:pt x="16985" y="13333"/>
                    <a:pt x="16251" y="13211"/>
                    <a:pt x="15628" y="12824"/>
                  </a:cubicBezTo>
                  <a:cubicBezTo>
                    <a:pt x="15091" y="12419"/>
                    <a:pt x="14758" y="11676"/>
                    <a:pt x="14644" y="10621"/>
                  </a:cubicBezTo>
                  <a:cubicBezTo>
                    <a:pt x="14335" y="7726"/>
                    <a:pt x="12266" y="6522"/>
                    <a:pt x="10506" y="6635"/>
                  </a:cubicBezTo>
                  <a:cubicBezTo>
                    <a:pt x="8571" y="6758"/>
                    <a:pt x="6488" y="8443"/>
                    <a:pt x="6488" y="11866"/>
                  </a:cubicBezTo>
                  <a:cubicBezTo>
                    <a:pt x="6488" y="16799"/>
                    <a:pt x="10692" y="20770"/>
                    <a:pt x="14572" y="21600"/>
                  </a:cubicBezTo>
                  <a:lnTo>
                    <a:pt x="14953" y="19592"/>
                  </a:lnTo>
                  <a:cubicBezTo>
                    <a:pt x="12209" y="19013"/>
                    <a:pt x="8390" y="16010"/>
                    <a:pt x="8390" y="11866"/>
                  </a:cubicBezTo>
                  <a:cubicBezTo>
                    <a:pt x="8390" y="9760"/>
                    <a:pt x="9508" y="8751"/>
                    <a:pt x="10616" y="8684"/>
                  </a:cubicBezTo>
                  <a:cubicBezTo>
                    <a:pt x="11486" y="8628"/>
                    <a:pt x="12575" y="9166"/>
                    <a:pt x="12756" y="10856"/>
                  </a:cubicBezTo>
                  <a:cubicBezTo>
                    <a:pt x="12937" y="12547"/>
                    <a:pt x="13545" y="13766"/>
                    <a:pt x="14563" y="14520"/>
                  </a:cubicBezTo>
                  <a:cubicBezTo>
                    <a:pt x="15609" y="15217"/>
                    <a:pt x="16866" y="15450"/>
                    <a:pt x="18068" y="15170"/>
                  </a:cubicBezTo>
                  <a:cubicBezTo>
                    <a:pt x="19304" y="15022"/>
                    <a:pt x="21473" y="13777"/>
                    <a:pt x="21259" y="10047"/>
                  </a:cubicBezTo>
                  <a:cubicBezTo>
                    <a:pt x="21102" y="7234"/>
                    <a:pt x="18919" y="0"/>
                    <a:pt x="10834" y="0"/>
                  </a:cubicBezTo>
                  <a:close/>
                </a:path>
              </a:pathLst>
            </a:custGeom>
            <a:solidFill>
              <a:schemeClr val="accent2"/>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43" name="Google Shape;1443;p157"/>
            <p:cNvSpPr/>
            <p:nvPr/>
          </p:nvSpPr>
          <p:spPr>
            <a:xfrm>
              <a:off x="5629274" y="3386138"/>
              <a:ext cx="270324" cy="82620"/>
            </a:xfrm>
            <a:custGeom>
              <a:avLst/>
              <a:gdLst/>
              <a:ahLst/>
              <a:cxnLst/>
              <a:rect l="l" t="t" r="r" b="b"/>
              <a:pathLst>
                <a:path w="21600" h="21600" extrusionOk="0">
                  <a:moveTo>
                    <a:pt x="10697" y="0"/>
                  </a:moveTo>
                  <a:cubicBezTo>
                    <a:pt x="8589" y="59"/>
                    <a:pt x="6516" y="1781"/>
                    <a:pt x="4654" y="5016"/>
                  </a:cubicBezTo>
                  <a:cubicBezTo>
                    <a:pt x="2792" y="8252"/>
                    <a:pt x="1195" y="12908"/>
                    <a:pt x="0" y="18590"/>
                  </a:cubicBezTo>
                  <a:lnTo>
                    <a:pt x="1442" y="21600"/>
                  </a:lnTo>
                  <a:cubicBezTo>
                    <a:pt x="2491" y="16738"/>
                    <a:pt x="3876" y="12754"/>
                    <a:pt x="5484" y="9974"/>
                  </a:cubicBezTo>
                  <a:cubicBezTo>
                    <a:pt x="7092" y="7193"/>
                    <a:pt x="8878" y="5695"/>
                    <a:pt x="10697" y="5599"/>
                  </a:cubicBezTo>
                  <a:cubicBezTo>
                    <a:pt x="15832" y="5599"/>
                    <a:pt x="19118" y="16043"/>
                    <a:pt x="20145" y="21558"/>
                  </a:cubicBezTo>
                  <a:lnTo>
                    <a:pt x="21600" y="18660"/>
                  </a:lnTo>
                  <a:cubicBezTo>
                    <a:pt x="20410" y="12207"/>
                    <a:pt x="16589" y="0"/>
                    <a:pt x="10697" y="0"/>
                  </a:cubicBezTo>
                  <a:close/>
                </a:path>
              </a:pathLst>
            </a:custGeom>
            <a:solidFill>
              <a:schemeClr val="accent2"/>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1444" name="Google Shape;1444;p157"/>
          <p:cNvGrpSpPr/>
          <p:nvPr/>
        </p:nvGrpSpPr>
        <p:grpSpPr>
          <a:xfrm>
            <a:off x="5029879" y="4318273"/>
            <a:ext cx="197284" cy="262062"/>
            <a:chOff x="6253163" y="3357562"/>
            <a:chExt cx="209520" cy="278316"/>
          </a:xfrm>
        </p:grpSpPr>
        <p:sp>
          <p:nvSpPr>
            <p:cNvPr id="1445" name="Google Shape;1445;p157"/>
            <p:cNvSpPr/>
            <p:nvPr/>
          </p:nvSpPr>
          <p:spPr>
            <a:xfrm>
              <a:off x="6253163" y="3357562"/>
              <a:ext cx="209520" cy="278316"/>
            </a:xfrm>
            <a:custGeom>
              <a:avLst/>
              <a:gdLst/>
              <a:ahLst/>
              <a:cxnLst/>
              <a:rect l="l" t="t" r="r" b="b"/>
              <a:pathLst>
                <a:path w="21600" h="21600" extrusionOk="0">
                  <a:moveTo>
                    <a:pt x="19391" y="19938"/>
                  </a:moveTo>
                  <a:lnTo>
                    <a:pt x="2209" y="19938"/>
                  </a:lnTo>
                  <a:lnTo>
                    <a:pt x="2209" y="10632"/>
                  </a:lnTo>
                  <a:lnTo>
                    <a:pt x="19391" y="10632"/>
                  </a:lnTo>
                  <a:cubicBezTo>
                    <a:pt x="19391" y="10632"/>
                    <a:pt x="19391" y="19938"/>
                    <a:pt x="19391" y="19938"/>
                  </a:cubicBezTo>
                  <a:close/>
                  <a:moveTo>
                    <a:pt x="5947" y="5316"/>
                  </a:moveTo>
                  <a:cubicBezTo>
                    <a:pt x="5947" y="4347"/>
                    <a:pt x="6458" y="3418"/>
                    <a:pt x="7368" y="2733"/>
                  </a:cubicBezTo>
                  <a:cubicBezTo>
                    <a:pt x="8278" y="2047"/>
                    <a:pt x="9513" y="1662"/>
                    <a:pt x="10800" y="1662"/>
                  </a:cubicBezTo>
                  <a:cubicBezTo>
                    <a:pt x="12087" y="1662"/>
                    <a:pt x="13322" y="2047"/>
                    <a:pt x="14232" y="2733"/>
                  </a:cubicBezTo>
                  <a:cubicBezTo>
                    <a:pt x="15142" y="3418"/>
                    <a:pt x="15653" y="4347"/>
                    <a:pt x="15653" y="5316"/>
                  </a:cubicBezTo>
                  <a:lnTo>
                    <a:pt x="15653" y="8969"/>
                  </a:lnTo>
                  <a:lnTo>
                    <a:pt x="5947" y="8969"/>
                  </a:lnTo>
                  <a:cubicBezTo>
                    <a:pt x="5947" y="8969"/>
                    <a:pt x="5947" y="5316"/>
                    <a:pt x="5947" y="5316"/>
                  </a:cubicBezTo>
                  <a:close/>
                  <a:moveTo>
                    <a:pt x="20496" y="8969"/>
                  </a:moveTo>
                  <a:lnTo>
                    <a:pt x="17862" y="8969"/>
                  </a:lnTo>
                  <a:lnTo>
                    <a:pt x="17862" y="5316"/>
                  </a:lnTo>
                  <a:cubicBezTo>
                    <a:pt x="17862" y="3906"/>
                    <a:pt x="17118" y="2554"/>
                    <a:pt x="15794" y="1557"/>
                  </a:cubicBezTo>
                  <a:cubicBezTo>
                    <a:pt x="14469" y="560"/>
                    <a:pt x="12673" y="0"/>
                    <a:pt x="10800" y="0"/>
                  </a:cubicBezTo>
                  <a:cubicBezTo>
                    <a:pt x="8927" y="0"/>
                    <a:pt x="7131" y="560"/>
                    <a:pt x="5806" y="1557"/>
                  </a:cubicBezTo>
                  <a:cubicBezTo>
                    <a:pt x="4482" y="2554"/>
                    <a:pt x="3738" y="3906"/>
                    <a:pt x="3738" y="5316"/>
                  </a:cubicBezTo>
                  <a:lnTo>
                    <a:pt x="3738" y="8969"/>
                  </a:lnTo>
                  <a:lnTo>
                    <a:pt x="1104" y="8969"/>
                  </a:lnTo>
                  <a:lnTo>
                    <a:pt x="0" y="9800"/>
                  </a:lnTo>
                  <a:lnTo>
                    <a:pt x="0" y="20769"/>
                  </a:lnTo>
                  <a:lnTo>
                    <a:pt x="1104" y="21600"/>
                  </a:lnTo>
                  <a:lnTo>
                    <a:pt x="20496" y="21600"/>
                  </a:lnTo>
                  <a:lnTo>
                    <a:pt x="21600" y="20769"/>
                  </a:lnTo>
                  <a:lnTo>
                    <a:pt x="21600" y="9800"/>
                  </a:lnTo>
                  <a:cubicBezTo>
                    <a:pt x="21600" y="9800"/>
                    <a:pt x="20496" y="8969"/>
                    <a:pt x="20496" y="8969"/>
                  </a:cubicBezTo>
                  <a:close/>
                </a:path>
              </a:pathLst>
            </a:custGeom>
            <a:solidFill>
              <a:schemeClr val="accent2"/>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46" name="Google Shape;1446;p157"/>
            <p:cNvSpPr/>
            <p:nvPr/>
          </p:nvSpPr>
          <p:spPr>
            <a:xfrm>
              <a:off x="6334124" y="3514725"/>
              <a:ext cx="41459" cy="72836"/>
            </a:xfrm>
            <a:custGeom>
              <a:avLst/>
              <a:gdLst/>
              <a:ahLst/>
              <a:cxnLst/>
              <a:rect l="l" t="t" r="r" b="b"/>
              <a:pathLst>
                <a:path w="21072" h="21597" extrusionOk="0">
                  <a:moveTo>
                    <a:pt x="5852" y="11624"/>
                  </a:moveTo>
                  <a:lnTo>
                    <a:pt x="5852" y="21597"/>
                  </a:lnTo>
                  <a:lnTo>
                    <a:pt x="15220" y="21597"/>
                  </a:lnTo>
                  <a:lnTo>
                    <a:pt x="15220" y="11624"/>
                  </a:lnTo>
                  <a:cubicBezTo>
                    <a:pt x="17346" y="11011"/>
                    <a:pt x="19057" y="9995"/>
                    <a:pt x="20070" y="8742"/>
                  </a:cubicBezTo>
                  <a:cubicBezTo>
                    <a:pt x="21080" y="7491"/>
                    <a:pt x="21336" y="6076"/>
                    <a:pt x="20794" y="4728"/>
                  </a:cubicBezTo>
                  <a:cubicBezTo>
                    <a:pt x="20249" y="3379"/>
                    <a:pt x="18939" y="2179"/>
                    <a:pt x="17077" y="1321"/>
                  </a:cubicBezTo>
                  <a:cubicBezTo>
                    <a:pt x="15214" y="462"/>
                    <a:pt x="12910" y="-3"/>
                    <a:pt x="10536" y="0"/>
                  </a:cubicBezTo>
                  <a:cubicBezTo>
                    <a:pt x="8161" y="-3"/>
                    <a:pt x="5855" y="462"/>
                    <a:pt x="3995" y="1321"/>
                  </a:cubicBezTo>
                  <a:cubicBezTo>
                    <a:pt x="2132" y="2179"/>
                    <a:pt x="822" y="3379"/>
                    <a:pt x="278" y="4728"/>
                  </a:cubicBezTo>
                  <a:cubicBezTo>
                    <a:pt x="-264" y="6076"/>
                    <a:pt x="-8" y="7491"/>
                    <a:pt x="1002" y="8742"/>
                  </a:cubicBezTo>
                  <a:cubicBezTo>
                    <a:pt x="2015" y="9995"/>
                    <a:pt x="3725" y="11011"/>
                    <a:pt x="5852" y="11624"/>
                  </a:cubicBezTo>
                  <a:close/>
                </a:path>
              </a:pathLst>
            </a:custGeom>
            <a:solidFill>
              <a:schemeClr val="accent2"/>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1447" name="Google Shape;1447;p157"/>
          <p:cNvSpPr/>
          <p:nvPr/>
        </p:nvSpPr>
        <p:spPr>
          <a:xfrm>
            <a:off x="4697066" y="4542140"/>
            <a:ext cx="862800" cy="31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Inter SemiBold"/>
                <a:ea typeface="Inter SemiBold"/>
                <a:cs typeface="Inter SemiBold"/>
                <a:sym typeface="Inter SemiBold"/>
              </a:rPr>
              <a:t>Device Posture</a:t>
            </a:r>
            <a:endParaRPr sz="800">
              <a:solidFill>
                <a:schemeClr val="dk1"/>
              </a:solidFill>
              <a:latin typeface="Inter SemiBold"/>
              <a:ea typeface="Inter SemiBold"/>
              <a:cs typeface="Inter SemiBold"/>
              <a:sym typeface="Inter SemiBold"/>
            </a:endParaRPr>
          </a:p>
        </p:txBody>
      </p:sp>
      <p:sp>
        <p:nvSpPr>
          <p:cNvPr id="1448" name="Google Shape;1448;p157"/>
          <p:cNvSpPr/>
          <p:nvPr/>
        </p:nvSpPr>
        <p:spPr>
          <a:xfrm>
            <a:off x="3341726" y="4542140"/>
            <a:ext cx="1162200" cy="31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Inter SemiBold"/>
                <a:ea typeface="Inter SemiBold"/>
                <a:cs typeface="Inter SemiBold"/>
                <a:sym typeface="Inter SemiBold"/>
              </a:rPr>
              <a:t>Identity Verification</a:t>
            </a:r>
            <a:endParaRPr sz="800">
              <a:solidFill>
                <a:schemeClr val="dk1"/>
              </a:solidFill>
              <a:latin typeface="Inter SemiBold"/>
              <a:ea typeface="Inter SemiBold"/>
              <a:cs typeface="Inter SemiBold"/>
              <a:sym typeface="Inter SemiBold"/>
            </a:endParaRPr>
          </a:p>
        </p:txBody>
      </p:sp>
      <p:cxnSp>
        <p:nvCxnSpPr>
          <p:cNvPr id="1449" name="Google Shape;1449;p157"/>
          <p:cNvCxnSpPr>
            <a:stCxn id="1437" idx="0"/>
          </p:cNvCxnSpPr>
          <p:nvPr/>
        </p:nvCxnSpPr>
        <p:spPr>
          <a:xfrm>
            <a:off x="4503987" y="4219300"/>
            <a:ext cx="0" cy="611700"/>
          </a:xfrm>
          <a:prstGeom prst="straightConnector1">
            <a:avLst/>
          </a:prstGeom>
          <a:noFill/>
          <a:ln w="9525" cap="flat" cmpd="sng">
            <a:solidFill>
              <a:schemeClr val="dk1"/>
            </a:solidFill>
            <a:prstDash val="solid"/>
            <a:round/>
            <a:headEnd type="none" w="med" len="med"/>
            <a:tailEnd type="none" w="med" len="med"/>
          </a:ln>
        </p:spPr>
      </p:cxnSp>
      <p:sp>
        <p:nvSpPr>
          <p:cNvPr id="1450" name="Google Shape;1450;p157"/>
          <p:cNvSpPr txBox="1"/>
          <p:nvPr/>
        </p:nvSpPr>
        <p:spPr>
          <a:xfrm>
            <a:off x="495300" y="3009900"/>
            <a:ext cx="9429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SemiBold"/>
                <a:ea typeface="Inter SemiBold"/>
                <a:cs typeface="Inter SemiBold"/>
                <a:sym typeface="Inter SemiBold"/>
              </a:rPr>
              <a:t>Users</a:t>
            </a:r>
            <a:endParaRPr sz="800">
              <a:latin typeface="Inter SemiBold"/>
              <a:ea typeface="Inter SemiBold"/>
              <a:cs typeface="Inter SemiBold"/>
              <a:sym typeface="Inter SemiBold"/>
            </a:endParaRPr>
          </a:p>
        </p:txBody>
      </p:sp>
      <p:sp>
        <p:nvSpPr>
          <p:cNvPr id="1451" name="Google Shape;1451;p157"/>
          <p:cNvSpPr txBox="1"/>
          <p:nvPr/>
        </p:nvSpPr>
        <p:spPr>
          <a:xfrm>
            <a:off x="7578350" y="3009900"/>
            <a:ext cx="9429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SemiBold"/>
                <a:ea typeface="Inter SemiBold"/>
                <a:cs typeface="Inter SemiBold"/>
                <a:sym typeface="Inter SemiBold"/>
              </a:rPr>
              <a:t>Multicloud</a:t>
            </a:r>
            <a:endParaRPr sz="800">
              <a:latin typeface="Inter SemiBold"/>
              <a:ea typeface="Inter SemiBold"/>
              <a:cs typeface="Inter SemiBold"/>
              <a:sym typeface="Inter SemiBold"/>
            </a:endParaRPr>
          </a:p>
        </p:txBody>
      </p:sp>
      <p:pic>
        <p:nvPicPr>
          <p:cNvPr id="1452" name="Google Shape;1452;p157"/>
          <p:cNvPicPr preferRelativeResize="0"/>
          <p:nvPr/>
        </p:nvPicPr>
        <p:blipFill rotWithShape="1">
          <a:blip r:embed="rId6">
            <a:alphaModFix/>
          </a:blip>
          <a:srcRect l="69" r="79"/>
          <a:stretch/>
        </p:blipFill>
        <p:spPr>
          <a:xfrm>
            <a:off x="2499725" y="2026700"/>
            <a:ext cx="838200" cy="742950"/>
          </a:xfrm>
          <a:prstGeom prst="rect">
            <a:avLst/>
          </a:prstGeom>
          <a:noFill/>
          <a:ln>
            <a:noFill/>
          </a:ln>
        </p:spPr>
      </p:pic>
      <p:grpSp>
        <p:nvGrpSpPr>
          <p:cNvPr id="1453" name="Google Shape;1453;p157"/>
          <p:cNvGrpSpPr/>
          <p:nvPr/>
        </p:nvGrpSpPr>
        <p:grpSpPr>
          <a:xfrm rot="5400000">
            <a:off x="2794991" y="2452385"/>
            <a:ext cx="75959" cy="623121"/>
            <a:chOff x="3960314" y="3464538"/>
            <a:chExt cx="79240" cy="650100"/>
          </a:xfrm>
        </p:grpSpPr>
        <p:cxnSp>
          <p:nvCxnSpPr>
            <p:cNvPr id="1454" name="Google Shape;1454;p157"/>
            <p:cNvCxnSpPr/>
            <p:nvPr/>
          </p:nvCxnSpPr>
          <p:spPr>
            <a:xfrm rot="5400000">
              <a:off x="3674875" y="3789588"/>
              <a:ext cx="650100" cy="0"/>
            </a:xfrm>
            <a:prstGeom prst="straightConnector1">
              <a:avLst/>
            </a:prstGeom>
            <a:noFill/>
            <a:ln w="9525" cap="flat" cmpd="sng">
              <a:solidFill>
                <a:srgbClr val="222222"/>
              </a:solidFill>
              <a:prstDash val="solid"/>
              <a:round/>
              <a:headEnd type="none" w="med" len="med"/>
              <a:tailEnd type="none" w="med" len="med"/>
            </a:ln>
          </p:spPr>
        </p:cxnSp>
        <p:grpSp>
          <p:nvGrpSpPr>
            <p:cNvPr id="1455" name="Google Shape;1455;p157"/>
            <p:cNvGrpSpPr/>
            <p:nvPr/>
          </p:nvGrpSpPr>
          <p:grpSpPr>
            <a:xfrm rot="-5400000">
              <a:off x="3980124" y="3444731"/>
              <a:ext cx="39620" cy="79240"/>
              <a:chOff x="4488976" y="1642250"/>
              <a:chExt cx="52200" cy="104400"/>
            </a:xfrm>
          </p:grpSpPr>
          <p:cxnSp>
            <p:nvCxnSpPr>
              <p:cNvPr id="1456" name="Google Shape;1456;p157"/>
              <p:cNvCxnSpPr/>
              <p:nvPr/>
            </p:nvCxnSpPr>
            <p:spPr>
              <a:xfrm>
                <a:off x="4488976" y="1642250"/>
                <a:ext cx="52200" cy="52200"/>
              </a:xfrm>
              <a:prstGeom prst="straightConnector1">
                <a:avLst/>
              </a:prstGeom>
              <a:noFill/>
              <a:ln w="9525" cap="flat" cmpd="sng">
                <a:solidFill>
                  <a:srgbClr val="222222"/>
                </a:solidFill>
                <a:prstDash val="solid"/>
                <a:round/>
                <a:headEnd type="none" w="med" len="med"/>
                <a:tailEnd type="none" w="med" len="med"/>
              </a:ln>
            </p:spPr>
          </p:cxnSp>
          <p:cxnSp>
            <p:nvCxnSpPr>
              <p:cNvPr id="1457" name="Google Shape;1457;p157"/>
              <p:cNvCxnSpPr/>
              <p:nvPr/>
            </p:nvCxnSpPr>
            <p:spPr>
              <a:xfrm rot="10800000" flipH="1">
                <a:off x="4488976" y="1694450"/>
                <a:ext cx="52200" cy="52200"/>
              </a:xfrm>
              <a:prstGeom prst="straightConnector1">
                <a:avLst/>
              </a:prstGeom>
              <a:noFill/>
              <a:ln w="9525" cap="flat" cmpd="sng">
                <a:solidFill>
                  <a:srgbClr val="222222"/>
                </a:solidFill>
                <a:prstDash val="solid"/>
                <a:round/>
                <a:headEnd type="none" w="med" len="med"/>
                <a:tailEnd type="none" w="med" len="med"/>
              </a:ln>
            </p:spPr>
          </p:cxnSp>
        </p:grpSp>
      </p:grpSp>
      <p:pic>
        <p:nvPicPr>
          <p:cNvPr id="1458" name="Google Shape;1458;p157"/>
          <p:cNvPicPr preferRelativeResize="0"/>
          <p:nvPr/>
        </p:nvPicPr>
        <p:blipFill rotWithShape="1">
          <a:blip r:embed="rId6">
            <a:alphaModFix/>
          </a:blip>
          <a:srcRect l="69" r="79"/>
          <a:stretch/>
        </p:blipFill>
        <p:spPr>
          <a:xfrm rot="10800000" flipH="1">
            <a:off x="2499725" y="2757750"/>
            <a:ext cx="838200" cy="742950"/>
          </a:xfrm>
          <a:prstGeom prst="rect">
            <a:avLst/>
          </a:prstGeom>
          <a:noFill/>
          <a:ln>
            <a:noFill/>
          </a:ln>
        </p:spPr>
      </p:pic>
      <p:pic>
        <p:nvPicPr>
          <p:cNvPr id="1459" name="Google Shape;1459;p157"/>
          <p:cNvPicPr preferRelativeResize="0"/>
          <p:nvPr/>
        </p:nvPicPr>
        <p:blipFill rotWithShape="1">
          <a:blip r:embed="rId6">
            <a:alphaModFix/>
          </a:blip>
          <a:srcRect l="69" r="79"/>
          <a:stretch/>
        </p:blipFill>
        <p:spPr>
          <a:xfrm flipH="1">
            <a:off x="5670150" y="2026700"/>
            <a:ext cx="838200" cy="742950"/>
          </a:xfrm>
          <a:prstGeom prst="rect">
            <a:avLst/>
          </a:prstGeom>
          <a:noFill/>
          <a:ln>
            <a:noFill/>
          </a:ln>
        </p:spPr>
      </p:pic>
      <p:grpSp>
        <p:nvGrpSpPr>
          <p:cNvPr id="1460" name="Google Shape;1460;p157"/>
          <p:cNvGrpSpPr/>
          <p:nvPr/>
        </p:nvGrpSpPr>
        <p:grpSpPr>
          <a:xfrm rot="-5400000" flipH="1">
            <a:off x="6137125" y="2452385"/>
            <a:ext cx="75959" cy="623121"/>
            <a:chOff x="3960314" y="3464538"/>
            <a:chExt cx="79240" cy="650100"/>
          </a:xfrm>
        </p:grpSpPr>
        <p:cxnSp>
          <p:nvCxnSpPr>
            <p:cNvPr id="1461" name="Google Shape;1461;p157"/>
            <p:cNvCxnSpPr/>
            <p:nvPr/>
          </p:nvCxnSpPr>
          <p:spPr>
            <a:xfrm rot="5400000">
              <a:off x="3674875" y="3789588"/>
              <a:ext cx="650100" cy="0"/>
            </a:xfrm>
            <a:prstGeom prst="straightConnector1">
              <a:avLst/>
            </a:prstGeom>
            <a:noFill/>
            <a:ln w="9525" cap="flat" cmpd="sng">
              <a:solidFill>
                <a:srgbClr val="222222"/>
              </a:solidFill>
              <a:prstDash val="solid"/>
              <a:round/>
              <a:headEnd type="none" w="med" len="med"/>
              <a:tailEnd type="none" w="med" len="med"/>
            </a:ln>
          </p:spPr>
        </p:cxnSp>
        <p:grpSp>
          <p:nvGrpSpPr>
            <p:cNvPr id="1462" name="Google Shape;1462;p157"/>
            <p:cNvGrpSpPr/>
            <p:nvPr/>
          </p:nvGrpSpPr>
          <p:grpSpPr>
            <a:xfrm rot="-5400000">
              <a:off x="3980124" y="3444731"/>
              <a:ext cx="39620" cy="79240"/>
              <a:chOff x="4488976" y="1642250"/>
              <a:chExt cx="52200" cy="104400"/>
            </a:xfrm>
          </p:grpSpPr>
          <p:cxnSp>
            <p:nvCxnSpPr>
              <p:cNvPr id="1463" name="Google Shape;1463;p157"/>
              <p:cNvCxnSpPr/>
              <p:nvPr/>
            </p:nvCxnSpPr>
            <p:spPr>
              <a:xfrm>
                <a:off x="4488976" y="1642250"/>
                <a:ext cx="52200" cy="52200"/>
              </a:xfrm>
              <a:prstGeom prst="straightConnector1">
                <a:avLst/>
              </a:prstGeom>
              <a:noFill/>
              <a:ln w="9525" cap="flat" cmpd="sng">
                <a:solidFill>
                  <a:srgbClr val="222222"/>
                </a:solidFill>
                <a:prstDash val="solid"/>
                <a:round/>
                <a:headEnd type="none" w="med" len="med"/>
                <a:tailEnd type="none" w="med" len="med"/>
              </a:ln>
            </p:spPr>
          </p:cxnSp>
          <p:cxnSp>
            <p:nvCxnSpPr>
              <p:cNvPr id="1464" name="Google Shape;1464;p157"/>
              <p:cNvCxnSpPr/>
              <p:nvPr/>
            </p:nvCxnSpPr>
            <p:spPr>
              <a:xfrm rot="10800000" flipH="1">
                <a:off x="4488976" y="1694450"/>
                <a:ext cx="52200" cy="52200"/>
              </a:xfrm>
              <a:prstGeom prst="straightConnector1">
                <a:avLst/>
              </a:prstGeom>
              <a:noFill/>
              <a:ln w="9525" cap="flat" cmpd="sng">
                <a:solidFill>
                  <a:srgbClr val="222222"/>
                </a:solidFill>
                <a:prstDash val="solid"/>
                <a:round/>
                <a:headEnd type="none" w="med" len="med"/>
                <a:tailEnd type="none" w="med" len="med"/>
              </a:ln>
            </p:spPr>
          </p:cxnSp>
        </p:grpSp>
      </p:grpSp>
      <p:pic>
        <p:nvPicPr>
          <p:cNvPr id="1465" name="Google Shape;1465;p157"/>
          <p:cNvPicPr preferRelativeResize="0"/>
          <p:nvPr/>
        </p:nvPicPr>
        <p:blipFill rotWithShape="1">
          <a:blip r:embed="rId6">
            <a:alphaModFix/>
          </a:blip>
          <a:srcRect l="69" r="79"/>
          <a:stretch/>
        </p:blipFill>
        <p:spPr>
          <a:xfrm rot="10800000">
            <a:off x="5670150" y="2757750"/>
            <a:ext cx="838200" cy="742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158"/>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Cloudflare Gateway</a:t>
            </a:r>
            <a:endParaRPr/>
          </a:p>
        </p:txBody>
      </p:sp>
      <p:sp>
        <p:nvSpPr>
          <p:cNvPr id="1471" name="Google Shape;1471;p158"/>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472" name="Google Shape;1472;p158"/>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159"/>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
        <p:nvSpPr>
          <p:cNvPr id="1478" name="Google Shape;1478;p15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Cloudflare Gateway</a:t>
            </a:r>
            <a:endParaRPr/>
          </a:p>
        </p:txBody>
      </p:sp>
      <p:sp>
        <p:nvSpPr>
          <p:cNvPr id="1479" name="Google Shape;1479;p159"/>
          <p:cNvSpPr/>
          <p:nvPr/>
        </p:nvSpPr>
        <p:spPr>
          <a:xfrm>
            <a:off x="255000" y="1363275"/>
            <a:ext cx="1545000" cy="1670700"/>
          </a:xfrm>
          <a:prstGeom prst="rect">
            <a:avLst/>
          </a:prstGeom>
          <a:noFill/>
          <a:ln w="19050" cap="flat" cmpd="sng">
            <a:solidFill>
              <a:srgbClr val="FF66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59"/>
          <p:cNvSpPr/>
          <p:nvPr/>
        </p:nvSpPr>
        <p:spPr>
          <a:xfrm>
            <a:off x="3359375" y="1363275"/>
            <a:ext cx="3433500" cy="3542100"/>
          </a:xfrm>
          <a:prstGeom prst="rect">
            <a:avLst/>
          </a:prstGeom>
          <a:noFill/>
          <a:ln w="19050" cap="flat" cmpd="sng">
            <a:solidFill>
              <a:srgbClr val="FF66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59"/>
          <p:cNvSpPr/>
          <p:nvPr/>
        </p:nvSpPr>
        <p:spPr>
          <a:xfrm>
            <a:off x="3563375" y="1560450"/>
            <a:ext cx="3025500" cy="924600"/>
          </a:xfrm>
          <a:prstGeom prst="rect">
            <a:avLst/>
          </a:prstGeom>
          <a:noFill/>
          <a:ln w="19050"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200">
                <a:latin typeface="Inter SemiBold"/>
                <a:ea typeface="Inter SemiBold"/>
                <a:cs typeface="Inter SemiBold"/>
                <a:sym typeface="Inter SemiBold"/>
              </a:rPr>
              <a:t>Recursive DNS Resolver</a:t>
            </a:r>
            <a:endParaRPr sz="1200">
              <a:latin typeface="Inter SemiBold"/>
              <a:ea typeface="Inter SemiBold"/>
              <a:cs typeface="Inter SemiBold"/>
              <a:sym typeface="Inter SemiBold"/>
            </a:endParaRPr>
          </a:p>
          <a:p>
            <a:pPr marL="0" lvl="0" indent="0" algn="ctr" rtl="0">
              <a:lnSpc>
                <a:spcPct val="115000"/>
              </a:lnSpc>
              <a:spcBef>
                <a:spcPts val="0"/>
              </a:spcBef>
              <a:spcAft>
                <a:spcPts val="0"/>
              </a:spcAft>
              <a:buNone/>
            </a:pPr>
            <a:r>
              <a:rPr lang="en" sz="900">
                <a:latin typeface="Inter SemiBold"/>
                <a:ea typeface="Inter SemiBold"/>
                <a:cs typeface="Inter SemiBold"/>
                <a:sym typeface="Inter SemiBold"/>
              </a:rPr>
              <a:t>Security, Content, and Application Groups</a:t>
            </a:r>
            <a:br>
              <a:rPr lang="en" sz="900">
                <a:latin typeface="Inter SemiBold"/>
                <a:ea typeface="Inter SemiBold"/>
                <a:cs typeface="Inter SemiBold"/>
                <a:sym typeface="Inter SemiBold"/>
              </a:rPr>
            </a:br>
            <a:r>
              <a:rPr lang="en" sz="900">
                <a:latin typeface="Inter SemiBold"/>
                <a:ea typeface="Inter SemiBold"/>
                <a:cs typeface="Inter SemiBold"/>
                <a:sym typeface="Inter SemiBold"/>
              </a:rPr>
              <a:t>Domain and IP Filters</a:t>
            </a:r>
            <a:endParaRPr sz="900">
              <a:latin typeface="Inter SemiBold"/>
              <a:ea typeface="Inter SemiBold"/>
              <a:cs typeface="Inter SemiBold"/>
              <a:sym typeface="Inter SemiBold"/>
            </a:endParaRPr>
          </a:p>
        </p:txBody>
      </p:sp>
      <p:sp>
        <p:nvSpPr>
          <p:cNvPr id="1482" name="Google Shape;1482;p159"/>
          <p:cNvSpPr/>
          <p:nvPr/>
        </p:nvSpPr>
        <p:spPr>
          <a:xfrm>
            <a:off x="3563375" y="2672025"/>
            <a:ext cx="3025500" cy="924600"/>
          </a:xfrm>
          <a:prstGeom prst="rect">
            <a:avLst/>
          </a:prstGeom>
          <a:noFill/>
          <a:ln w="19050"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200">
                <a:latin typeface="Inter SemiBold"/>
                <a:ea typeface="Inter SemiBold"/>
                <a:cs typeface="Inter SemiBold"/>
                <a:sym typeface="Inter SemiBold"/>
              </a:rPr>
              <a:t>Traffic Inspection Proxy</a:t>
            </a:r>
            <a:endParaRPr sz="1200">
              <a:latin typeface="Inter SemiBold"/>
              <a:ea typeface="Inter SemiBold"/>
              <a:cs typeface="Inter SemiBold"/>
              <a:sym typeface="Inter SemiBold"/>
            </a:endParaRPr>
          </a:p>
          <a:p>
            <a:pPr marL="0" lvl="0" indent="0" algn="ctr" rtl="0">
              <a:lnSpc>
                <a:spcPct val="115000"/>
              </a:lnSpc>
              <a:spcBef>
                <a:spcPts val="0"/>
              </a:spcBef>
              <a:spcAft>
                <a:spcPts val="0"/>
              </a:spcAft>
              <a:buNone/>
            </a:pPr>
            <a:r>
              <a:rPr lang="en" sz="900">
                <a:latin typeface="Inter SemiBold"/>
                <a:ea typeface="Inter SemiBold"/>
                <a:cs typeface="Inter SemiBold"/>
                <a:sym typeface="Inter SemiBold"/>
              </a:rPr>
              <a:t>HTTPS Decryption, File and Data Scanning, AV</a:t>
            </a:r>
            <a:br>
              <a:rPr lang="en" sz="900">
                <a:latin typeface="Inter SemiBold"/>
                <a:ea typeface="Inter SemiBold"/>
                <a:cs typeface="Inter SemiBold"/>
                <a:sym typeface="Inter SemiBold"/>
              </a:rPr>
            </a:br>
            <a:r>
              <a:rPr lang="en" sz="900">
                <a:latin typeface="Inter SemiBold"/>
                <a:ea typeface="Inter SemiBold"/>
                <a:cs typeface="Inter SemiBold"/>
                <a:sym typeface="Inter SemiBold"/>
              </a:rPr>
              <a:t>URL, HTTP, and MIME/File Type Filters</a:t>
            </a:r>
            <a:endParaRPr sz="900">
              <a:latin typeface="Inter SemiBold"/>
              <a:ea typeface="Inter SemiBold"/>
              <a:cs typeface="Inter SemiBold"/>
              <a:sym typeface="Inter SemiBold"/>
            </a:endParaRPr>
          </a:p>
        </p:txBody>
      </p:sp>
      <p:sp>
        <p:nvSpPr>
          <p:cNvPr id="1483" name="Google Shape;1483;p159"/>
          <p:cNvSpPr/>
          <p:nvPr/>
        </p:nvSpPr>
        <p:spPr>
          <a:xfrm>
            <a:off x="3563375" y="3783600"/>
            <a:ext cx="3025500" cy="924600"/>
          </a:xfrm>
          <a:prstGeom prst="rect">
            <a:avLst/>
          </a:prstGeom>
          <a:noFill/>
          <a:ln w="19050"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200">
                <a:latin typeface="Inter SemiBold"/>
                <a:ea typeface="Inter SemiBold"/>
                <a:cs typeface="Inter SemiBold"/>
                <a:sym typeface="Inter SemiBold"/>
              </a:rPr>
              <a:t>Zero Trust Browser</a:t>
            </a:r>
            <a:endParaRPr sz="1200">
              <a:latin typeface="Inter SemiBold"/>
              <a:ea typeface="Inter SemiBold"/>
              <a:cs typeface="Inter SemiBold"/>
              <a:sym typeface="Inter SemiBold"/>
            </a:endParaRPr>
          </a:p>
          <a:p>
            <a:pPr marL="0" lvl="0" indent="0" algn="ctr" rtl="0">
              <a:lnSpc>
                <a:spcPct val="115000"/>
              </a:lnSpc>
              <a:spcBef>
                <a:spcPts val="0"/>
              </a:spcBef>
              <a:spcAft>
                <a:spcPts val="0"/>
              </a:spcAft>
              <a:buNone/>
            </a:pPr>
            <a:r>
              <a:rPr lang="en" sz="900">
                <a:latin typeface="Inter SemiBold"/>
                <a:ea typeface="Inter SemiBold"/>
                <a:cs typeface="Inter SemiBold"/>
                <a:sym typeface="Inter SemiBold"/>
              </a:rPr>
              <a:t>Untrusted Web Code Executed Away From Device</a:t>
            </a:r>
            <a:br>
              <a:rPr lang="en" sz="900">
                <a:latin typeface="Inter SemiBold"/>
                <a:ea typeface="Inter SemiBold"/>
                <a:cs typeface="Inter SemiBold"/>
                <a:sym typeface="Inter SemiBold"/>
              </a:rPr>
            </a:br>
            <a:r>
              <a:rPr lang="en" sz="900">
                <a:solidFill>
                  <a:srgbClr val="A9AFA9"/>
                </a:solidFill>
                <a:latin typeface="Inter SemiBold"/>
                <a:ea typeface="Inter SemiBold"/>
                <a:cs typeface="Inter SemiBold"/>
                <a:sym typeface="Inter SemiBold"/>
              </a:rPr>
              <a:t>Coming Soon: Copy/Paste, Print, Input Controls</a:t>
            </a:r>
            <a:endParaRPr sz="900">
              <a:solidFill>
                <a:srgbClr val="A9AFA9"/>
              </a:solidFill>
              <a:latin typeface="Inter SemiBold"/>
              <a:ea typeface="Inter SemiBold"/>
              <a:cs typeface="Inter SemiBold"/>
              <a:sym typeface="Inter SemiBold"/>
            </a:endParaRPr>
          </a:p>
        </p:txBody>
      </p:sp>
      <p:sp>
        <p:nvSpPr>
          <p:cNvPr id="1484" name="Google Shape;1484;p159"/>
          <p:cNvSpPr/>
          <p:nvPr/>
        </p:nvSpPr>
        <p:spPr>
          <a:xfrm>
            <a:off x="4805225" y="2424350"/>
            <a:ext cx="541800" cy="356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59"/>
          <p:cNvSpPr/>
          <p:nvPr/>
        </p:nvSpPr>
        <p:spPr>
          <a:xfrm>
            <a:off x="4805225" y="3478475"/>
            <a:ext cx="541800" cy="356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59"/>
          <p:cNvSpPr txBox="1"/>
          <p:nvPr/>
        </p:nvSpPr>
        <p:spPr>
          <a:xfrm>
            <a:off x="2071124" y="2424325"/>
            <a:ext cx="900000" cy="212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A9AFA9"/>
                </a:solidFill>
                <a:latin typeface="Inter"/>
                <a:ea typeface="Inter"/>
                <a:cs typeface="Inter"/>
                <a:sym typeface="Inter"/>
              </a:rPr>
              <a:t>Coming soon: </a:t>
            </a:r>
            <a:br>
              <a:rPr lang="en" sz="900" b="1">
                <a:solidFill>
                  <a:srgbClr val="A9AFA9"/>
                </a:solidFill>
                <a:latin typeface="Inter"/>
                <a:ea typeface="Inter"/>
                <a:cs typeface="Inter"/>
                <a:sym typeface="Inter"/>
              </a:rPr>
            </a:br>
            <a:r>
              <a:rPr lang="en" sz="900" b="1">
                <a:solidFill>
                  <a:srgbClr val="A9AFA9"/>
                </a:solidFill>
                <a:latin typeface="Inter"/>
                <a:ea typeface="Inter"/>
                <a:cs typeface="Inter"/>
                <a:sym typeface="Inter"/>
              </a:rPr>
              <a:t>L4-7 traffic </a:t>
            </a:r>
            <a:endParaRPr sz="900" b="1">
              <a:solidFill>
                <a:srgbClr val="A9AFA9"/>
              </a:solidFill>
              <a:latin typeface="Inter"/>
              <a:ea typeface="Inter"/>
              <a:cs typeface="Inter"/>
              <a:sym typeface="Inter"/>
            </a:endParaRPr>
          </a:p>
        </p:txBody>
      </p:sp>
      <p:sp>
        <p:nvSpPr>
          <p:cNvPr id="1487" name="Google Shape;1487;p159"/>
          <p:cNvSpPr txBox="1"/>
          <p:nvPr/>
        </p:nvSpPr>
        <p:spPr>
          <a:xfrm>
            <a:off x="3600575" y="974450"/>
            <a:ext cx="2951100" cy="212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latin typeface="Inter"/>
                <a:ea typeface="Inter"/>
                <a:cs typeface="Inter"/>
                <a:sym typeface="Inter"/>
              </a:rPr>
              <a:t>Identity-Based Policy Engine</a:t>
            </a:r>
            <a:endParaRPr sz="1600">
              <a:latin typeface="Inter"/>
              <a:ea typeface="Inter"/>
              <a:cs typeface="Inter"/>
              <a:sym typeface="Inter"/>
            </a:endParaRPr>
          </a:p>
        </p:txBody>
      </p:sp>
      <p:sp>
        <p:nvSpPr>
          <p:cNvPr id="1488" name="Google Shape;1488;p159"/>
          <p:cNvSpPr txBox="1"/>
          <p:nvPr/>
        </p:nvSpPr>
        <p:spPr>
          <a:xfrm>
            <a:off x="1884063" y="3565975"/>
            <a:ext cx="1274100" cy="358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latin typeface="Inter"/>
                <a:ea typeface="Inter"/>
                <a:cs typeface="Inter"/>
                <a:sym typeface="Inter"/>
              </a:rPr>
              <a:t>Encrypted </a:t>
            </a:r>
            <a:br>
              <a:rPr lang="en" sz="900" b="1">
                <a:latin typeface="Inter"/>
                <a:ea typeface="Inter"/>
                <a:cs typeface="Inter"/>
                <a:sym typeface="Inter"/>
              </a:rPr>
            </a:br>
            <a:r>
              <a:rPr lang="en" sz="900" b="1">
                <a:latin typeface="Inter"/>
                <a:ea typeface="Inter"/>
                <a:cs typeface="Inter"/>
                <a:sym typeface="Inter"/>
              </a:rPr>
              <a:t>L4-7 traffic </a:t>
            </a:r>
            <a:endParaRPr sz="900" b="1">
              <a:latin typeface="Inter"/>
              <a:ea typeface="Inter"/>
              <a:cs typeface="Inter"/>
              <a:sym typeface="Inter"/>
            </a:endParaRPr>
          </a:p>
        </p:txBody>
      </p:sp>
      <p:sp>
        <p:nvSpPr>
          <p:cNvPr id="1489" name="Google Shape;1489;p159"/>
          <p:cNvSpPr txBox="1"/>
          <p:nvPr/>
        </p:nvSpPr>
        <p:spPr>
          <a:xfrm>
            <a:off x="2071124" y="2040386"/>
            <a:ext cx="900000" cy="212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latin typeface="Inter"/>
                <a:ea typeface="Inter"/>
                <a:cs typeface="Inter"/>
                <a:sym typeface="Inter"/>
              </a:rPr>
              <a:t>DNS query</a:t>
            </a:r>
            <a:endParaRPr sz="900" b="1">
              <a:latin typeface="Inter"/>
              <a:ea typeface="Inter"/>
              <a:cs typeface="Inter"/>
              <a:sym typeface="Inter"/>
            </a:endParaRPr>
          </a:p>
        </p:txBody>
      </p:sp>
      <p:sp>
        <p:nvSpPr>
          <p:cNvPr id="1490" name="Google Shape;1490;p159"/>
          <p:cNvSpPr txBox="1"/>
          <p:nvPr/>
        </p:nvSpPr>
        <p:spPr>
          <a:xfrm>
            <a:off x="523349" y="2397150"/>
            <a:ext cx="1008300" cy="636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222222"/>
                </a:solidFill>
                <a:latin typeface="Inter SemiBold"/>
                <a:ea typeface="Inter SemiBold"/>
                <a:cs typeface="Inter SemiBold"/>
                <a:sym typeface="Inter SemiBold"/>
              </a:rPr>
              <a:t>Office user</a:t>
            </a:r>
            <a:endParaRPr sz="1200">
              <a:solidFill>
                <a:srgbClr val="222222"/>
              </a:solidFill>
              <a:latin typeface="Inter SemiBold"/>
              <a:ea typeface="Inter SemiBold"/>
              <a:cs typeface="Inter SemiBold"/>
              <a:sym typeface="Inter SemiBold"/>
            </a:endParaRPr>
          </a:p>
          <a:p>
            <a:pPr marL="0" lvl="0" indent="0" algn="ctr" rtl="0">
              <a:spcBef>
                <a:spcPts val="300"/>
              </a:spcBef>
              <a:spcAft>
                <a:spcPts val="0"/>
              </a:spcAft>
              <a:buNone/>
            </a:pPr>
            <a:r>
              <a:rPr lang="en" sz="900" b="1">
                <a:solidFill>
                  <a:srgbClr val="FF6633"/>
                </a:solidFill>
                <a:latin typeface="Inter"/>
                <a:ea typeface="Inter"/>
                <a:cs typeface="Inter"/>
                <a:sym typeface="Inter"/>
              </a:rPr>
              <a:t>Known location IP</a:t>
            </a:r>
            <a:endParaRPr sz="900" b="1">
              <a:solidFill>
                <a:srgbClr val="FF6633"/>
              </a:solidFill>
              <a:latin typeface="Inter"/>
              <a:ea typeface="Inter"/>
              <a:cs typeface="Inter"/>
              <a:sym typeface="Inter"/>
            </a:endParaRPr>
          </a:p>
        </p:txBody>
      </p:sp>
      <p:pic>
        <p:nvPicPr>
          <p:cNvPr id="1491" name="Google Shape;1491;p159"/>
          <p:cNvPicPr preferRelativeResize="0"/>
          <p:nvPr/>
        </p:nvPicPr>
        <p:blipFill rotWithShape="1">
          <a:blip r:embed="rId3">
            <a:alphaModFix/>
          </a:blip>
          <a:srcRect l="563" r="553"/>
          <a:stretch/>
        </p:blipFill>
        <p:spPr>
          <a:xfrm>
            <a:off x="465967" y="1533268"/>
            <a:ext cx="1123065" cy="863881"/>
          </a:xfrm>
          <a:prstGeom prst="rect">
            <a:avLst/>
          </a:prstGeom>
          <a:noFill/>
          <a:ln>
            <a:noFill/>
          </a:ln>
        </p:spPr>
      </p:pic>
      <p:pic>
        <p:nvPicPr>
          <p:cNvPr id="1492" name="Google Shape;1492;p159"/>
          <p:cNvPicPr preferRelativeResize="0"/>
          <p:nvPr/>
        </p:nvPicPr>
        <p:blipFill rotWithShape="1">
          <a:blip r:embed="rId4">
            <a:alphaModFix/>
          </a:blip>
          <a:srcRect l="-3315" r="-948"/>
          <a:stretch/>
        </p:blipFill>
        <p:spPr>
          <a:xfrm>
            <a:off x="440075" y="3520225"/>
            <a:ext cx="1148950" cy="604725"/>
          </a:xfrm>
          <a:prstGeom prst="rect">
            <a:avLst/>
          </a:prstGeom>
          <a:noFill/>
          <a:ln>
            <a:noFill/>
          </a:ln>
        </p:spPr>
      </p:pic>
      <p:pic>
        <p:nvPicPr>
          <p:cNvPr id="1493" name="Google Shape;1493;p159"/>
          <p:cNvPicPr preferRelativeResize="0"/>
          <p:nvPr/>
        </p:nvPicPr>
        <p:blipFill rotWithShape="1">
          <a:blip r:embed="rId5">
            <a:alphaModFix/>
          </a:blip>
          <a:srcRect l="768" r="768"/>
          <a:stretch/>
        </p:blipFill>
        <p:spPr>
          <a:xfrm>
            <a:off x="7859926" y="2722263"/>
            <a:ext cx="881174" cy="691105"/>
          </a:xfrm>
          <a:prstGeom prst="rect">
            <a:avLst/>
          </a:prstGeom>
          <a:noFill/>
          <a:ln>
            <a:noFill/>
          </a:ln>
        </p:spPr>
      </p:pic>
      <p:sp>
        <p:nvSpPr>
          <p:cNvPr id="1494" name="Google Shape;1494;p159"/>
          <p:cNvSpPr txBox="1"/>
          <p:nvPr/>
        </p:nvSpPr>
        <p:spPr>
          <a:xfrm>
            <a:off x="523349" y="4124950"/>
            <a:ext cx="1008300" cy="636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222222"/>
                </a:solidFill>
                <a:latin typeface="Inter SemiBold"/>
                <a:ea typeface="Inter SemiBold"/>
                <a:cs typeface="Inter SemiBold"/>
                <a:sym typeface="Inter SemiBold"/>
              </a:rPr>
              <a:t>Remote user</a:t>
            </a:r>
            <a:endParaRPr sz="1200">
              <a:solidFill>
                <a:srgbClr val="222222"/>
              </a:solidFill>
              <a:latin typeface="Inter SemiBold"/>
              <a:ea typeface="Inter SemiBold"/>
              <a:cs typeface="Inter SemiBold"/>
              <a:sym typeface="Inter SemiBold"/>
            </a:endParaRPr>
          </a:p>
          <a:p>
            <a:pPr marL="0" lvl="0" indent="0" algn="ctr" rtl="0">
              <a:spcBef>
                <a:spcPts val="300"/>
              </a:spcBef>
              <a:spcAft>
                <a:spcPts val="0"/>
              </a:spcAft>
              <a:buNone/>
            </a:pPr>
            <a:r>
              <a:rPr lang="en" sz="900" b="1">
                <a:solidFill>
                  <a:srgbClr val="FF6633"/>
                </a:solidFill>
                <a:latin typeface="Inter"/>
                <a:ea typeface="Inter"/>
                <a:cs typeface="Inter"/>
                <a:sym typeface="Inter"/>
              </a:rPr>
              <a:t>Device Agent</a:t>
            </a:r>
            <a:endParaRPr sz="900" b="1">
              <a:solidFill>
                <a:srgbClr val="FF6633"/>
              </a:solidFill>
              <a:latin typeface="Inter"/>
              <a:ea typeface="Inter"/>
              <a:cs typeface="Inter"/>
              <a:sym typeface="Inter"/>
            </a:endParaRPr>
          </a:p>
        </p:txBody>
      </p:sp>
      <p:grpSp>
        <p:nvGrpSpPr>
          <p:cNvPr id="1495" name="Google Shape;1495;p159"/>
          <p:cNvGrpSpPr/>
          <p:nvPr/>
        </p:nvGrpSpPr>
        <p:grpSpPr>
          <a:xfrm rot="5400000">
            <a:off x="2495552" y="1640849"/>
            <a:ext cx="113400" cy="1339603"/>
            <a:chOff x="3960314" y="3464538"/>
            <a:chExt cx="79240" cy="936000"/>
          </a:xfrm>
        </p:grpSpPr>
        <p:cxnSp>
          <p:nvCxnSpPr>
            <p:cNvPr id="1496" name="Google Shape;1496;p159"/>
            <p:cNvCxnSpPr/>
            <p:nvPr/>
          </p:nvCxnSpPr>
          <p:spPr>
            <a:xfrm rot="5400000">
              <a:off x="3531925" y="3932538"/>
              <a:ext cx="936000" cy="0"/>
            </a:xfrm>
            <a:prstGeom prst="straightConnector1">
              <a:avLst/>
            </a:prstGeom>
            <a:noFill/>
            <a:ln w="19050" cap="flat" cmpd="sng">
              <a:solidFill>
                <a:srgbClr val="222222"/>
              </a:solidFill>
              <a:prstDash val="solid"/>
              <a:round/>
              <a:headEnd type="none" w="med" len="med"/>
              <a:tailEnd type="none" w="med" len="med"/>
            </a:ln>
          </p:spPr>
        </p:cxnSp>
        <p:grpSp>
          <p:nvGrpSpPr>
            <p:cNvPr id="1497" name="Google Shape;1497;p159"/>
            <p:cNvGrpSpPr/>
            <p:nvPr/>
          </p:nvGrpSpPr>
          <p:grpSpPr>
            <a:xfrm rot="-5400000">
              <a:off x="3980124" y="3444731"/>
              <a:ext cx="39620" cy="79240"/>
              <a:chOff x="4488976" y="1642250"/>
              <a:chExt cx="52200" cy="104400"/>
            </a:xfrm>
          </p:grpSpPr>
          <p:cxnSp>
            <p:nvCxnSpPr>
              <p:cNvPr id="1498" name="Google Shape;1498;p159"/>
              <p:cNvCxnSpPr/>
              <p:nvPr/>
            </p:nvCxnSpPr>
            <p:spPr>
              <a:xfrm>
                <a:off x="4488976" y="1642250"/>
                <a:ext cx="52200" cy="52200"/>
              </a:xfrm>
              <a:prstGeom prst="straightConnector1">
                <a:avLst/>
              </a:prstGeom>
              <a:noFill/>
              <a:ln w="19050" cap="flat" cmpd="sng">
                <a:solidFill>
                  <a:srgbClr val="222222"/>
                </a:solidFill>
                <a:prstDash val="solid"/>
                <a:round/>
                <a:headEnd type="none" w="med" len="med"/>
                <a:tailEnd type="none" w="med" len="med"/>
              </a:ln>
            </p:spPr>
          </p:cxnSp>
          <p:cxnSp>
            <p:nvCxnSpPr>
              <p:cNvPr id="1499" name="Google Shape;1499;p159"/>
              <p:cNvCxnSpPr/>
              <p:nvPr/>
            </p:nvCxnSpPr>
            <p:spPr>
              <a:xfrm rot="10800000" flipH="1">
                <a:off x="4488976" y="1694450"/>
                <a:ext cx="52200" cy="52200"/>
              </a:xfrm>
              <a:prstGeom prst="straightConnector1">
                <a:avLst/>
              </a:prstGeom>
              <a:noFill/>
              <a:ln w="19050" cap="flat" cmpd="sng">
                <a:solidFill>
                  <a:srgbClr val="222222"/>
                </a:solidFill>
                <a:prstDash val="solid"/>
                <a:round/>
                <a:headEnd type="none" w="med" len="med"/>
                <a:tailEnd type="none" w="med" len="med"/>
              </a:ln>
            </p:spPr>
          </p:cxnSp>
        </p:grpSp>
      </p:grpSp>
      <p:pic>
        <p:nvPicPr>
          <p:cNvPr id="1500" name="Google Shape;1500;p159"/>
          <p:cNvPicPr preferRelativeResize="0"/>
          <p:nvPr/>
        </p:nvPicPr>
        <p:blipFill rotWithShape="1">
          <a:blip r:embed="rId6">
            <a:alphaModFix/>
          </a:blip>
          <a:srcRect t="602" b="602"/>
          <a:stretch/>
        </p:blipFill>
        <p:spPr>
          <a:xfrm>
            <a:off x="4855650" y="3510150"/>
            <a:ext cx="440950" cy="356150"/>
          </a:xfrm>
          <a:prstGeom prst="rect">
            <a:avLst/>
          </a:prstGeom>
          <a:noFill/>
          <a:ln>
            <a:noFill/>
          </a:ln>
        </p:spPr>
      </p:pic>
      <p:pic>
        <p:nvPicPr>
          <p:cNvPr id="1501" name="Google Shape;1501;p159"/>
          <p:cNvPicPr preferRelativeResize="0"/>
          <p:nvPr/>
        </p:nvPicPr>
        <p:blipFill rotWithShape="1">
          <a:blip r:embed="rId6">
            <a:alphaModFix/>
          </a:blip>
          <a:srcRect t="602" b="602"/>
          <a:stretch/>
        </p:blipFill>
        <p:spPr>
          <a:xfrm>
            <a:off x="4855650" y="2424325"/>
            <a:ext cx="440950" cy="356150"/>
          </a:xfrm>
          <a:prstGeom prst="rect">
            <a:avLst/>
          </a:prstGeom>
          <a:noFill/>
          <a:ln>
            <a:noFill/>
          </a:ln>
        </p:spPr>
      </p:pic>
      <p:grpSp>
        <p:nvGrpSpPr>
          <p:cNvPr id="1502" name="Google Shape;1502;p159"/>
          <p:cNvGrpSpPr/>
          <p:nvPr/>
        </p:nvGrpSpPr>
        <p:grpSpPr>
          <a:xfrm rot="5400000">
            <a:off x="2495552" y="3311674"/>
            <a:ext cx="113400" cy="1339603"/>
            <a:chOff x="3960314" y="3464538"/>
            <a:chExt cx="79240" cy="936000"/>
          </a:xfrm>
        </p:grpSpPr>
        <p:cxnSp>
          <p:nvCxnSpPr>
            <p:cNvPr id="1503" name="Google Shape;1503;p159"/>
            <p:cNvCxnSpPr/>
            <p:nvPr/>
          </p:nvCxnSpPr>
          <p:spPr>
            <a:xfrm rot="5400000">
              <a:off x="3531925" y="3932538"/>
              <a:ext cx="936000" cy="0"/>
            </a:xfrm>
            <a:prstGeom prst="straightConnector1">
              <a:avLst/>
            </a:prstGeom>
            <a:noFill/>
            <a:ln w="19050" cap="flat" cmpd="sng">
              <a:solidFill>
                <a:srgbClr val="222222"/>
              </a:solidFill>
              <a:prstDash val="solid"/>
              <a:round/>
              <a:headEnd type="none" w="med" len="med"/>
              <a:tailEnd type="none" w="med" len="med"/>
            </a:ln>
          </p:spPr>
        </p:cxnSp>
        <p:grpSp>
          <p:nvGrpSpPr>
            <p:cNvPr id="1504" name="Google Shape;1504;p159"/>
            <p:cNvGrpSpPr/>
            <p:nvPr/>
          </p:nvGrpSpPr>
          <p:grpSpPr>
            <a:xfrm rot="-5400000">
              <a:off x="3980124" y="3444731"/>
              <a:ext cx="39620" cy="79240"/>
              <a:chOff x="4488976" y="1642250"/>
              <a:chExt cx="52200" cy="104400"/>
            </a:xfrm>
          </p:grpSpPr>
          <p:cxnSp>
            <p:nvCxnSpPr>
              <p:cNvPr id="1505" name="Google Shape;1505;p159"/>
              <p:cNvCxnSpPr/>
              <p:nvPr/>
            </p:nvCxnSpPr>
            <p:spPr>
              <a:xfrm>
                <a:off x="4488976" y="1642250"/>
                <a:ext cx="52200" cy="52200"/>
              </a:xfrm>
              <a:prstGeom prst="straightConnector1">
                <a:avLst/>
              </a:prstGeom>
              <a:noFill/>
              <a:ln w="19050" cap="flat" cmpd="sng">
                <a:solidFill>
                  <a:srgbClr val="222222"/>
                </a:solidFill>
                <a:prstDash val="solid"/>
                <a:round/>
                <a:headEnd type="none" w="med" len="med"/>
                <a:tailEnd type="none" w="med" len="med"/>
              </a:ln>
            </p:spPr>
          </p:cxnSp>
          <p:cxnSp>
            <p:nvCxnSpPr>
              <p:cNvPr id="1506" name="Google Shape;1506;p159"/>
              <p:cNvCxnSpPr/>
              <p:nvPr/>
            </p:nvCxnSpPr>
            <p:spPr>
              <a:xfrm rot="10800000" flipH="1">
                <a:off x="4488976" y="1694450"/>
                <a:ext cx="52200" cy="52200"/>
              </a:xfrm>
              <a:prstGeom prst="straightConnector1">
                <a:avLst/>
              </a:prstGeom>
              <a:noFill/>
              <a:ln w="19050" cap="flat" cmpd="sng">
                <a:solidFill>
                  <a:srgbClr val="222222"/>
                </a:solidFill>
                <a:prstDash val="solid"/>
                <a:round/>
                <a:headEnd type="none" w="med" len="med"/>
                <a:tailEnd type="none" w="med" len="med"/>
              </a:ln>
            </p:spPr>
          </p:cxnSp>
        </p:grpSp>
      </p:grpSp>
      <p:grpSp>
        <p:nvGrpSpPr>
          <p:cNvPr id="1507" name="Google Shape;1507;p159"/>
          <p:cNvGrpSpPr/>
          <p:nvPr/>
        </p:nvGrpSpPr>
        <p:grpSpPr>
          <a:xfrm rot="5400000">
            <a:off x="7284185" y="2752195"/>
            <a:ext cx="113400" cy="764261"/>
            <a:chOff x="3960314" y="3464538"/>
            <a:chExt cx="79240" cy="534000"/>
          </a:xfrm>
        </p:grpSpPr>
        <p:cxnSp>
          <p:nvCxnSpPr>
            <p:cNvPr id="1508" name="Google Shape;1508;p159"/>
            <p:cNvCxnSpPr/>
            <p:nvPr/>
          </p:nvCxnSpPr>
          <p:spPr>
            <a:xfrm rot="5400000">
              <a:off x="3732925" y="3731538"/>
              <a:ext cx="534000" cy="0"/>
            </a:xfrm>
            <a:prstGeom prst="straightConnector1">
              <a:avLst/>
            </a:prstGeom>
            <a:noFill/>
            <a:ln w="19050" cap="flat" cmpd="sng">
              <a:solidFill>
                <a:srgbClr val="222222"/>
              </a:solidFill>
              <a:prstDash val="solid"/>
              <a:round/>
              <a:headEnd type="none" w="med" len="med"/>
              <a:tailEnd type="none" w="med" len="med"/>
            </a:ln>
          </p:spPr>
        </p:cxnSp>
        <p:grpSp>
          <p:nvGrpSpPr>
            <p:cNvPr id="1509" name="Google Shape;1509;p159"/>
            <p:cNvGrpSpPr/>
            <p:nvPr/>
          </p:nvGrpSpPr>
          <p:grpSpPr>
            <a:xfrm rot="-5400000">
              <a:off x="3980124" y="3444731"/>
              <a:ext cx="39620" cy="79240"/>
              <a:chOff x="4488976" y="1642250"/>
              <a:chExt cx="52200" cy="104400"/>
            </a:xfrm>
          </p:grpSpPr>
          <p:cxnSp>
            <p:nvCxnSpPr>
              <p:cNvPr id="1510" name="Google Shape;1510;p159"/>
              <p:cNvCxnSpPr/>
              <p:nvPr/>
            </p:nvCxnSpPr>
            <p:spPr>
              <a:xfrm>
                <a:off x="4488976" y="1642250"/>
                <a:ext cx="52200" cy="52200"/>
              </a:xfrm>
              <a:prstGeom prst="straightConnector1">
                <a:avLst/>
              </a:prstGeom>
              <a:noFill/>
              <a:ln w="19050" cap="flat" cmpd="sng">
                <a:solidFill>
                  <a:srgbClr val="222222"/>
                </a:solidFill>
                <a:prstDash val="solid"/>
                <a:round/>
                <a:headEnd type="none" w="med" len="med"/>
                <a:tailEnd type="none" w="med" len="med"/>
              </a:ln>
            </p:spPr>
          </p:cxnSp>
          <p:cxnSp>
            <p:nvCxnSpPr>
              <p:cNvPr id="1511" name="Google Shape;1511;p159"/>
              <p:cNvCxnSpPr/>
              <p:nvPr/>
            </p:nvCxnSpPr>
            <p:spPr>
              <a:xfrm rot="10800000" flipH="1">
                <a:off x="4488976" y="1694450"/>
                <a:ext cx="52200" cy="52200"/>
              </a:xfrm>
              <a:prstGeom prst="straightConnector1">
                <a:avLst/>
              </a:prstGeom>
              <a:noFill/>
              <a:ln w="19050" cap="flat" cmpd="sng">
                <a:solidFill>
                  <a:srgbClr val="222222"/>
                </a:solidFill>
                <a:prstDash val="solid"/>
                <a:round/>
                <a:headEnd type="none" w="med" len="med"/>
                <a:tailEnd type="none" w="med" len="med"/>
              </a:ln>
            </p:spPr>
          </p:cxnSp>
        </p:grpSp>
      </p:grpSp>
      <p:sp>
        <p:nvSpPr>
          <p:cNvPr id="1512" name="Google Shape;1512;p159"/>
          <p:cNvSpPr txBox="1"/>
          <p:nvPr/>
        </p:nvSpPr>
        <p:spPr>
          <a:xfrm>
            <a:off x="7796362" y="3318325"/>
            <a:ext cx="1008300" cy="636900"/>
          </a:xfrm>
          <a:prstGeom prst="rect">
            <a:avLst/>
          </a:prstGeom>
          <a:noFill/>
          <a:ln>
            <a:noFill/>
          </a:ln>
        </p:spPr>
        <p:txBody>
          <a:bodyPr spcFirstLastPara="1" wrap="square" lIns="0" tIns="0" rIns="0" bIns="0" anchor="ctr" anchorCtr="0">
            <a:noAutofit/>
          </a:bodyPr>
          <a:lstStyle/>
          <a:p>
            <a:pPr marL="0" lvl="0" indent="0" algn="ctr" rtl="0">
              <a:spcBef>
                <a:spcPts val="300"/>
              </a:spcBef>
              <a:spcAft>
                <a:spcPts val="0"/>
              </a:spcAft>
              <a:buNone/>
            </a:pPr>
            <a:r>
              <a:rPr lang="en" sz="1200">
                <a:solidFill>
                  <a:srgbClr val="222222"/>
                </a:solidFill>
                <a:latin typeface="Inter SemiBold"/>
                <a:ea typeface="Inter SemiBold"/>
                <a:cs typeface="Inter SemiBold"/>
                <a:sym typeface="Inter SemiBold"/>
              </a:rPr>
              <a:t>app.com</a:t>
            </a:r>
            <a:endParaRPr sz="800" b="1">
              <a:solidFill>
                <a:srgbClr val="FF6633"/>
              </a:solidFill>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6"/>
        <p:cNvGrpSpPr/>
        <p:nvPr/>
      </p:nvGrpSpPr>
      <p:grpSpPr>
        <a:xfrm>
          <a:off x="0" y="0"/>
          <a:ext cx="0" cy="0"/>
          <a:chOff x="0" y="0"/>
          <a:chExt cx="0" cy="0"/>
        </a:xfrm>
      </p:grpSpPr>
      <p:sp>
        <p:nvSpPr>
          <p:cNvPr id="1517" name="Google Shape;1517;p160"/>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Cloudflare Browser</a:t>
            </a:r>
            <a:endParaRPr/>
          </a:p>
        </p:txBody>
      </p:sp>
      <p:sp>
        <p:nvSpPr>
          <p:cNvPr id="1518" name="Google Shape;1518;p160"/>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519" name="Google Shape;1519;p160"/>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3" name="Google Shape;1043;p143"/>
          <p:cNvSpPr txBox="1">
            <a:spLocks noGrp="1"/>
          </p:cNvSpPr>
          <p:nvPr>
            <p:ph type="body" idx="1"/>
          </p:nvPr>
        </p:nvSpPr>
        <p:spPr>
          <a:xfrm>
            <a:off x="358200" y="1648548"/>
            <a:ext cx="7204650" cy="2656752"/>
          </a:xfrm>
          <a:prstGeom prst="rect">
            <a:avLst/>
          </a:prstGeom>
        </p:spPr>
        <p:txBody>
          <a:bodyPr spcFirstLastPara="1" wrap="square" lIns="127000" tIns="127000" rIns="127000" bIns="127000" anchor="t" anchorCtr="0">
            <a:noAutofit/>
          </a:bodyPr>
          <a:lstStyle/>
          <a:p>
            <a:pPr marL="457200" lvl="0" indent="-320040" algn="l" rtl="0">
              <a:spcBef>
                <a:spcPts val="1200"/>
              </a:spcBef>
              <a:spcAft>
                <a:spcPts val="0"/>
              </a:spcAft>
              <a:buSzPts val="1440"/>
              <a:buChar char="•"/>
            </a:pPr>
            <a:r>
              <a:rPr lang="en" sz="1600" b="0" dirty="0"/>
              <a:t>Cloudflare One Overview</a:t>
            </a:r>
            <a:endParaRPr sz="1600" b="0" dirty="0"/>
          </a:p>
          <a:p>
            <a:pPr marL="457200" lvl="0" indent="-320040" algn="l" rtl="0">
              <a:spcBef>
                <a:spcPts val="0"/>
              </a:spcBef>
              <a:spcAft>
                <a:spcPts val="0"/>
              </a:spcAft>
              <a:buSzPts val="1440"/>
              <a:buChar char="•"/>
            </a:pPr>
            <a:r>
              <a:rPr lang="en" sz="1600" b="0" dirty="0"/>
              <a:t>Cloudflare for Teams Overview - Access, Gateway, Browser</a:t>
            </a:r>
            <a:endParaRPr sz="1600" b="0" dirty="0"/>
          </a:p>
          <a:p>
            <a:pPr marL="457200" lvl="0" indent="-320040" algn="l" rtl="0">
              <a:spcBef>
                <a:spcPts val="0"/>
              </a:spcBef>
              <a:spcAft>
                <a:spcPts val="0"/>
              </a:spcAft>
              <a:buSzPts val="1440"/>
              <a:buChar char="•"/>
            </a:pPr>
            <a:r>
              <a:rPr lang="en" sz="1600" b="0" dirty="0"/>
              <a:t>Hands On / Dashboard Runthrough</a:t>
            </a:r>
            <a:endParaRPr sz="1600" b="0" dirty="0"/>
          </a:p>
          <a:p>
            <a:pPr marL="457200" lvl="0" indent="-320040" algn="l" rtl="0">
              <a:spcBef>
                <a:spcPts val="0"/>
              </a:spcBef>
              <a:spcAft>
                <a:spcPts val="0"/>
              </a:spcAft>
              <a:buSzPts val="1440"/>
              <a:buChar char="•"/>
            </a:pPr>
            <a:r>
              <a:rPr lang="en" sz="1600" b="0" dirty="0"/>
              <a:t>Presales Notes</a:t>
            </a:r>
            <a:endParaRPr sz="1600" b="0" dirty="0"/>
          </a:p>
          <a:p>
            <a:pPr marL="457200" lvl="0" indent="-320040" algn="l" rtl="0">
              <a:spcBef>
                <a:spcPts val="0"/>
              </a:spcBef>
              <a:spcAft>
                <a:spcPts val="0"/>
              </a:spcAft>
              <a:buSzPts val="1440"/>
              <a:buChar char="•"/>
            </a:pPr>
            <a:r>
              <a:rPr lang="en" sz="1600" b="0" dirty="0"/>
              <a:t>Competitive Notes</a:t>
            </a:r>
            <a:endParaRPr sz="1600" b="0" dirty="0"/>
          </a:p>
          <a:p>
            <a:pPr marL="457200" lvl="0" indent="-320040" algn="l" rtl="0">
              <a:spcBef>
                <a:spcPts val="0"/>
              </a:spcBef>
              <a:spcAft>
                <a:spcPts val="0"/>
              </a:spcAft>
              <a:buSzPts val="1440"/>
              <a:buChar char="•"/>
            </a:pPr>
            <a:r>
              <a:rPr lang="en" sz="1600" b="0" dirty="0"/>
              <a:t>Stand and Deliver</a:t>
            </a:r>
            <a:endParaRPr sz="1600" b="0" dirty="0"/>
          </a:p>
          <a:p>
            <a:pPr marL="457200" lvl="0" indent="-320040" algn="l" rtl="0">
              <a:spcBef>
                <a:spcPts val="0"/>
              </a:spcBef>
              <a:spcAft>
                <a:spcPts val="0"/>
              </a:spcAft>
              <a:buSzPts val="1440"/>
              <a:buChar char="•"/>
            </a:pPr>
            <a:r>
              <a:rPr lang="en" sz="1600" b="0" dirty="0"/>
              <a:t>Resources</a:t>
            </a:r>
            <a:endParaRPr sz="1600" b="0" dirty="0"/>
          </a:p>
        </p:txBody>
      </p:sp>
      <p:sp>
        <p:nvSpPr>
          <p:cNvPr id="1042" name="Google Shape;1042;p143"/>
          <p:cNvSpPr txBox="1">
            <a:spLocks noGrp="1"/>
          </p:cNvSpPr>
          <p:nvPr>
            <p:ph type="title" idx="4294967295"/>
          </p:nvPr>
        </p:nvSpPr>
        <p:spPr>
          <a:xfrm>
            <a:off x="254000" y="838200"/>
            <a:ext cx="8380413" cy="682625"/>
          </a:xfrm>
          <a:prstGeom prst="rect">
            <a:avLst/>
          </a:prstGeom>
        </p:spPr>
        <p:txBody>
          <a:bodyPr spcFirstLastPara="1" wrap="square" lIns="127000" tIns="127000" rIns="127000" bIns="127000" anchor="ctr" anchorCtr="0">
            <a:noAutofit/>
          </a:bodyPr>
          <a:lstStyle/>
          <a:p>
            <a:pPr marL="0" lvl="0" indent="0" algn="l" rtl="0">
              <a:spcBef>
                <a:spcPts val="0"/>
              </a:spcBef>
              <a:spcAft>
                <a:spcPts val="0"/>
              </a:spcAft>
              <a:buNone/>
            </a:pPr>
            <a:r>
              <a:rPr lang="en" dirty="0"/>
              <a:t>What we will cover</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23"/>
        <p:cNvGrpSpPr/>
        <p:nvPr/>
      </p:nvGrpSpPr>
      <p:grpSpPr>
        <a:xfrm>
          <a:off x="0" y="0"/>
          <a:ext cx="0" cy="0"/>
          <a:chOff x="0" y="0"/>
          <a:chExt cx="0" cy="0"/>
        </a:xfrm>
      </p:grpSpPr>
      <p:sp>
        <p:nvSpPr>
          <p:cNvPr id="1524" name="Google Shape;1524;p16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Isolate endpoints from untrusted and malicious web code</a:t>
            </a:r>
            <a:endParaRPr/>
          </a:p>
        </p:txBody>
      </p:sp>
      <p:pic>
        <p:nvPicPr>
          <p:cNvPr id="1525" name="Google Shape;1525;p161"/>
          <p:cNvPicPr preferRelativeResize="0"/>
          <p:nvPr/>
        </p:nvPicPr>
        <p:blipFill rotWithShape="1">
          <a:blip r:embed="rId3">
            <a:alphaModFix/>
          </a:blip>
          <a:srcRect l="7249" t="12398" r="3248" b="10494"/>
          <a:stretch/>
        </p:blipFill>
        <p:spPr>
          <a:xfrm>
            <a:off x="560125" y="1387400"/>
            <a:ext cx="8157602" cy="3578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sp>
        <p:nvSpPr>
          <p:cNvPr id="1530" name="Google Shape;1530;p162"/>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Dashboard Run Through</a:t>
            </a:r>
            <a:endParaRPr/>
          </a:p>
        </p:txBody>
      </p:sp>
      <p:sp>
        <p:nvSpPr>
          <p:cNvPr id="1531" name="Google Shape;1531;p162"/>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https://developers.cloudflare.com/cloudflare-one/</a:t>
            </a:r>
            <a:endParaRPr/>
          </a:p>
        </p:txBody>
      </p:sp>
      <p:sp>
        <p:nvSpPr>
          <p:cNvPr id="1532" name="Google Shape;1532;p162"/>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p16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Dashboard Run Through</a:t>
            </a:r>
            <a:endParaRPr/>
          </a:p>
        </p:txBody>
      </p:sp>
      <p:sp>
        <p:nvSpPr>
          <p:cNvPr id="1538" name="Google Shape;1538;p163"/>
          <p:cNvSpPr txBox="1">
            <a:spLocks noGrp="1"/>
          </p:cNvSpPr>
          <p:nvPr>
            <p:ph type="body" idx="1"/>
          </p:nvPr>
        </p:nvSpPr>
        <p:spPr>
          <a:xfrm>
            <a:off x="239400" y="1360800"/>
            <a:ext cx="4213800" cy="35451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 sz="1400"/>
              <a:t>Access</a:t>
            </a:r>
            <a:endParaRPr sz="1400"/>
          </a:p>
          <a:p>
            <a:pPr marL="914400" lvl="1" indent="-317500" algn="l" rtl="0">
              <a:spcBef>
                <a:spcPts val="0"/>
              </a:spcBef>
              <a:spcAft>
                <a:spcPts val="0"/>
              </a:spcAft>
              <a:buSzPts val="1400"/>
              <a:buChar char="●"/>
            </a:pPr>
            <a:r>
              <a:rPr lang="en" sz="1400"/>
              <a:t>Configure </a:t>
            </a:r>
            <a:r>
              <a:rPr lang="en" sz="1400" u="sng">
                <a:solidFill>
                  <a:schemeClr val="hlink"/>
                </a:solidFill>
                <a:hlinkClick r:id="rId3"/>
              </a:rPr>
              <a:t>IDP</a:t>
            </a:r>
            <a:endParaRPr sz="1400"/>
          </a:p>
          <a:p>
            <a:pPr marL="914400" lvl="1" indent="-317500" algn="l" rtl="0">
              <a:spcBef>
                <a:spcPts val="0"/>
              </a:spcBef>
              <a:spcAft>
                <a:spcPts val="0"/>
              </a:spcAft>
              <a:buSzPts val="1400"/>
              <a:buChar char="●"/>
            </a:pPr>
            <a:r>
              <a:rPr lang="en" sz="1400"/>
              <a:t>Policies</a:t>
            </a:r>
            <a:endParaRPr sz="1400"/>
          </a:p>
          <a:p>
            <a:pPr marL="1371600" lvl="2" indent="-317500" algn="l" rtl="0">
              <a:spcBef>
                <a:spcPts val="0"/>
              </a:spcBef>
              <a:spcAft>
                <a:spcPts val="0"/>
              </a:spcAft>
              <a:buSzPts val="1400"/>
              <a:buChar char="●"/>
            </a:pPr>
            <a:r>
              <a:rPr lang="en" sz="1400"/>
              <a:t>Basic </a:t>
            </a:r>
            <a:r>
              <a:rPr lang="en" sz="1400" u="sng">
                <a:solidFill>
                  <a:schemeClr val="hlink"/>
                </a:solidFill>
                <a:hlinkClick r:id="rId4"/>
              </a:rPr>
              <a:t>Self-Hosted</a:t>
            </a:r>
            <a:r>
              <a:rPr lang="en" sz="1400"/>
              <a:t> HTTP</a:t>
            </a:r>
            <a:endParaRPr sz="1400"/>
          </a:p>
          <a:p>
            <a:pPr marL="1371600" lvl="2" indent="-317500" algn="l" rtl="0">
              <a:spcBef>
                <a:spcPts val="0"/>
              </a:spcBef>
              <a:spcAft>
                <a:spcPts val="0"/>
              </a:spcAft>
              <a:buSzPts val="1400"/>
              <a:buChar char="●"/>
            </a:pPr>
            <a:r>
              <a:rPr lang="en" sz="1400"/>
              <a:t>Access for </a:t>
            </a:r>
            <a:r>
              <a:rPr lang="en" sz="1400" u="sng">
                <a:solidFill>
                  <a:schemeClr val="hlink"/>
                </a:solidFill>
                <a:hlinkClick r:id="rId5"/>
              </a:rPr>
              <a:t>SaaS</a:t>
            </a:r>
            <a:endParaRPr sz="1400"/>
          </a:p>
          <a:p>
            <a:pPr marL="1371600" lvl="2" indent="-317500" algn="l" rtl="0">
              <a:spcBef>
                <a:spcPts val="0"/>
              </a:spcBef>
              <a:spcAft>
                <a:spcPts val="0"/>
              </a:spcAft>
              <a:buSzPts val="1400"/>
              <a:buChar char="●"/>
            </a:pPr>
            <a:r>
              <a:rPr lang="en" sz="1400"/>
              <a:t>Non-HTTP: E.g. </a:t>
            </a:r>
            <a:r>
              <a:rPr lang="en" sz="1400" u="sng">
                <a:solidFill>
                  <a:schemeClr val="hlink"/>
                </a:solidFill>
                <a:hlinkClick r:id="rId6"/>
              </a:rPr>
              <a:t>RDP</a:t>
            </a:r>
            <a:r>
              <a:rPr lang="en" sz="1400"/>
              <a:t>/SSH</a:t>
            </a:r>
            <a:endParaRPr sz="1400"/>
          </a:p>
          <a:p>
            <a:pPr marL="1371600" lvl="2" indent="-317500" algn="l" rtl="0">
              <a:spcBef>
                <a:spcPts val="0"/>
              </a:spcBef>
              <a:spcAft>
                <a:spcPts val="0"/>
              </a:spcAft>
              <a:buSzPts val="1400"/>
              <a:buChar char="●"/>
            </a:pPr>
            <a:r>
              <a:rPr lang="en" sz="1400"/>
              <a:t>Device Posture</a:t>
            </a:r>
            <a:endParaRPr sz="1400"/>
          </a:p>
          <a:p>
            <a:pPr marL="1828800" lvl="3" indent="-317500" algn="l" rtl="0">
              <a:spcBef>
                <a:spcPts val="0"/>
              </a:spcBef>
              <a:spcAft>
                <a:spcPts val="0"/>
              </a:spcAft>
              <a:buSzPts val="1400"/>
              <a:buChar char="●"/>
            </a:pPr>
            <a:r>
              <a:rPr lang="en" sz="1400" u="sng">
                <a:solidFill>
                  <a:schemeClr val="hlink"/>
                </a:solidFill>
                <a:hlinkClick r:id="rId7"/>
              </a:rPr>
              <a:t>Require Gateway</a:t>
            </a:r>
            <a:endParaRPr sz="1400"/>
          </a:p>
          <a:p>
            <a:pPr marL="1828800" lvl="3" indent="-317500" algn="l" rtl="0">
              <a:spcBef>
                <a:spcPts val="0"/>
              </a:spcBef>
              <a:spcAft>
                <a:spcPts val="0"/>
              </a:spcAft>
              <a:buSzPts val="1400"/>
              <a:buChar char="●"/>
            </a:pPr>
            <a:r>
              <a:rPr lang="en" sz="1400" i="1" u="sng">
                <a:solidFill>
                  <a:schemeClr val="hlink"/>
                </a:solidFill>
                <a:hlinkClick r:id="rId8"/>
              </a:rPr>
              <a:t>Mutual TLS</a:t>
            </a:r>
            <a:r>
              <a:rPr lang="en" sz="1400" i="1"/>
              <a:t>*</a:t>
            </a:r>
            <a:endParaRPr sz="1400" i="1"/>
          </a:p>
          <a:p>
            <a:pPr marL="1828800" lvl="3" indent="-317500" algn="l" rtl="0">
              <a:spcBef>
                <a:spcPts val="0"/>
              </a:spcBef>
              <a:spcAft>
                <a:spcPts val="0"/>
              </a:spcAft>
              <a:buSzPts val="1400"/>
              <a:buChar char="●"/>
            </a:pPr>
            <a:r>
              <a:rPr lang="en" sz="1400" i="1"/>
              <a:t>Other: </a:t>
            </a:r>
            <a:r>
              <a:rPr lang="en" sz="1400" i="1" u="sng">
                <a:solidFill>
                  <a:schemeClr val="hlink"/>
                </a:solidFill>
                <a:hlinkClick r:id="rId9"/>
              </a:rPr>
              <a:t>Azure AD</a:t>
            </a:r>
            <a:r>
              <a:rPr lang="en" sz="1400" i="1"/>
              <a:t> / </a:t>
            </a:r>
            <a:r>
              <a:rPr lang="en" sz="1400" i="1" u="sng">
                <a:solidFill>
                  <a:schemeClr val="hlink"/>
                </a:solidFill>
                <a:hlinkClick r:id="rId10"/>
              </a:rPr>
              <a:t>Tanium</a:t>
            </a:r>
            <a:r>
              <a:rPr lang="en" sz="1400" i="1"/>
              <a:t>*</a:t>
            </a:r>
            <a:endParaRPr sz="1400" i="1"/>
          </a:p>
          <a:p>
            <a:pPr marL="914400" lvl="1" indent="-317500" algn="l" rtl="0">
              <a:spcBef>
                <a:spcPts val="0"/>
              </a:spcBef>
              <a:spcAft>
                <a:spcPts val="0"/>
              </a:spcAft>
              <a:buSzPts val="1400"/>
              <a:buChar char="●"/>
            </a:pPr>
            <a:r>
              <a:rPr lang="en" sz="1400" u="sng">
                <a:solidFill>
                  <a:schemeClr val="hlink"/>
                </a:solidFill>
                <a:hlinkClick r:id="rId11"/>
              </a:rPr>
              <a:t>Argo Tunnel</a:t>
            </a:r>
            <a:endParaRPr sz="1400"/>
          </a:p>
          <a:p>
            <a:pPr marL="914400" lvl="1" indent="-317500" algn="l" rtl="0">
              <a:spcBef>
                <a:spcPts val="0"/>
              </a:spcBef>
              <a:spcAft>
                <a:spcPts val="0"/>
              </a:spcAft>
              <a:buSzPts val="1400"/>
              <a:buChar char="●"/>
            </a:pPr>
            <a:r>
              <a:rPr lang="en" sz="1400" u="sng">
                <a:solidFill>
                  <a:schemeClr val="hlink"/>
                </a:solidFill>
                <a:hlinkClick r:id="rId12"/>
              </a:rPr>
              <a:t>Logs</a:t>
            </a:r>
            <a:r>
              <a:rPr lang="en" sz="1400"/>
              <a:t>/</a:t>
            </a:r>
            <a:r>
              <a:rPr lang="en" sz="1400" u="sng">
                <a:solidFill>
                  <a:schemeClr val="hlink"/>
                </a:solidFill>
                <a:hlinkClick r:id="rId13"/>
              </a:rPr>
              <a:t>Logpush</a:t>
            </a:r>
            <a:endParaRPr sz="1400"/>
          </a:p>
          <a:p>
            <a:pPr marL="914400" lvl="1" indent="-317500" algn="l" rtl="0">
              <a:spcBef>
                <a:spcPts val="0"/>
              </a:spcBef>
              <a:spcAft>
                <a:spcPts val="0"/>
              </a:spcAft>
              <a:buSzPts val="1400"/>
              <a:buChar char="●"/>
            </a:pPr>
            <a:r>
              <a:rPr lang="en" sz="1400"/>
              <a:t>Other</a:t>
            </a:r>
            <a:endParaRPr sz="1400"/>
          </a:p>
          <a:p>
            <a:pPr marL="1371600" lvl="2" indent="-317500" algn="l" rtl="0">
              <a:spcBef>
                <a:spcPts val="0"/>
              </a:spcBef>
              <a:spcAft>
                <a:spcPts val="0"/>
              </a:spcAft>
              <a:buSzPts val="1400"/>
              <a:buChar char="●"/>
            </a:pPr>
            <a:r>
              <a:rPr lang="en" sz="1400" i="1" u="sng">
                <a:solidFill>
                  <a:schemeClr val="hlink"/>
                </a:solidFill>
                <a:hlinkClick r:id="rId14"/>
              </a:rPr>
              <a:t>JWT Validation</a:t>
            </a:r>
            <a:r>
              <a:rPr lang="en" sz="1400" i="1"/>
              <a:t>*</a:t>
            </a:r>
            <a:endParaRPr sz="1400" i="1"/>
          </a:p>
          <a:p>
            <a:pPr marL="1371600" lvl="2" indent="-317500" algn="l" rtl="0">
              <a:spcBef>
                <a:spcPts val="0"/>
              </a:spcBef>
              <a:spcAft>
                <a:spcPts val="0"/>
              </a:spcAft>
              <a:buSzPts val="1400"/>
              <a:buChar char="●"/>
            </a:pPr>
            <a:r>
              <a:rPr lang="en" sz="1400" i="1" u="sng">
                <a:solidFill>
                  <a:schemeClr val="hlink"/>
                </a:solidFill>
                <a:hlinkClick r:id="rId15"/>
              </a:rPr>
              <a:t>Short Lived Certificates</a:t>
            </a:r>
            <a:r>
              <a:rPr lang="en" sz="1400" i="1"/>
              <a:t>*</a:t>
            </a:r>
            <a:endParaRPr sz="1400" i="1"/>
          </a:p>
          <a:p>
            <a:pPr marL="1371600" lvl="2" indent="-317500" algn="l" rtl="0">
              <a:spcBef>
                <a:spcPts val="0"/>
              </a:spcBef>
              <a:spcAft>
                <a:spcPts val="0"/>
              </a:spcAft>
              <a:buSzPts val="1400"/>
              <a:buChar char="●"/>
            </a:pPr>
            <a:r>
              <a:rPr lang="en" sz="1400" i="1" u="sng">
                <a:solidFill>
                  <a:schemeClr val="hlink"/>
                </a:solidFill>
                <a:hlinkClick r:id="rId16"/>
              </a:rPr>
              <a:t>Service Auth</a:t>
            </a:r>
            <a:r>
              <a:rPr lang="en" sz="1400" i="1"/>
              <a:t>*</a:t>
            </a:r>
            <a:endParaRPr sz="1400" i="1"/>
          </a:p>
          <a:p>
            <a:pPr marL="457200" lvl="0" indent="0" algn="l" rtl="0">
              <a:spcBef>
                <a:spcPts val="0"/>
              </a:spcBef>
              <a:spcAft>
                <a:spcPts val="0"/>
              </a:spcAft>
              <a:buNone/>
            </a:pPr>
            <a:endParaRPr sz="1400"/>
          </a:p>
        </p:txBody>
      </p:sp>
      <p:sp>
        <p:nvSpPr>
          <p:cNvPr id="1539" name="Google Shape;1539;p163"/>
          <p:cNvSpPr txBox="1">
            <a:spLocks noGrp="1"/>
          </p:cNvSpPr>
          <p:nvPr>
            <p:ph type="body" idx="2"/>
          </p:nvPr>
        </p:nvSpPr>
        <p:spPr>
          <a:xfrm>
            <a:off x="4690800" y="1360800"/>
            <a:ext cx="4213800" cy="35451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Char char="●"/>
            </a:pPr>
            <a:r>
              <a:rPr lang="en" sz="1400"/>
              <a:t>Gateway</a:t>
            </a:r>
            <a:endParaRPr sz="1400"/>
          </a:p>
          <a:p>
            <a:pPr marL="914400" lvl="1" indent="-317500" algn="l" rtl="0">
              <a:spcBef>
                <a:spcPts val="0"/>
              </a:spcBef>
              <a:spcAft>
                <a:spcPts val="0"/>
              </a:spcAft>
              <a:buSzPts val="1400"/>
              <a:buChar char="●"/>
            </a:pPr>
            <a:r>
              <a:rPr lang="en" sz="1400" u="sng">
                <a:solidFill>
                  <a:schemeClr val="hlink"/>
                </a:solidFill>
                <a:hlinkClick r:id="rId17"/>
              </a:rPr>
              <a:t>DNS</a:t>
            </a:r>
            <a:endParaRPr sz="1400"/>
          </a:p>
          <a:p>
            <a:pPr marL="1371600" lvl="2" indent="-317500" algn="l" rtl="0">
              <a:spcBef>
                <a:spcPts val="0"/>
              </a:spcBef>
              <a:spcAft>
                <a:spcPts val="0"/>
              </a:spcAft>
              <a:buSzPts val="1400"/>
              <a:buChar char="●"/>
            </a:pPr>
            <a:r>
              <a:rPr lang="en" sz="1400"/>
              <a:t>Locations</a:t>
            </a:r>
            <a:endParaRPr sz="1400"/>
          </a:p>
          <a:p>
            <a:pPr marL="1371600" lvl="2" indent="-317500" algn="l" rtl="0">
              <a:spcBef>
                <a:spcPts val="0"/>
              </a:spcBef>
              <a:spcAft>
                <a:spcPts val="0"/>
              </a:spcAft>
              <a:buSzPts val="1400"/>
              <a:buChar char="●"/>
            </a:pPr>
            <a:r>
              <a:rPr lang="en" sz="1400"/>
              <a:t>Policies</a:t>
            </a:r>
            <a:endParaRPr sz="1400"/>
          </a:p>
          <a:p>
            <a:pPr marL="914400" lvl="1" indent="-317500" algn="l" rtl="0">
              <a:spcBef>
                <a:spcPts val="0"/>
              </a:spcBef>
              <a:spcAft>
                <a:spcPts val="0"/>
              </a:spcAft>
              <a:buSzPts val="1400"/>
              <a:buChar char="●"/>
            </a:pPr>
            <a:r>
              <a:rPr lang="en" sz="1400" u="sng">
                <a:solidFill>
                  <a:schemeClr val="hlink"/>
                </a:solidFill>
                <a:hlinkClick r:id="rId18"/>
              </a:rPr>
              <a:t>L7</a:t>
            </a:r>
            <a:endParaRPr sz="1400"/>
          </a:p>
          <a:p>
            <a:pPr marL="1371600" lvl="2" indent="-317500" algn="l" rtl="0">
              <a:spcBef>
                <a:spcPts val="0"/>
              </a:spcBef>
              <a:spcAft>
                <a:spcPts val="0"/>
              </a:spcAft>
              <a:buSzPts val="1400"/>
              <a:buChar char="●"/>
            </a:pPr>
            <a:r>
              <a:rPr lang="en" sz="1400"/>
              <a:t>Policies</a:t>
            </a:r>
            <a:endParaRPr sz="1400"/>
          </a:p>
          <a:p>
            <a:pPr marL="914400" lvl="1" indent="-317500" algn="l" rtl="0">
              <a:spcBef>
                <a:spcPts val="0"/>
              </a:spcBef>
              <a:spcAft>
                <a:spcPts val="0"/>
              </a:spcAft>
              <a:buSzPts val="1400"/>
              <a:buChar char="●"/>
            </a:pPr>
            <a:r>
              <a:rPr lang="en" sz="1400"/>
              <a:t>Client-Side </a:t>
            </a:r>
            <a:r>
              <a:rPr lang="en" sz="1400" u="sng">
                <a:solidFill>
                  <a:schemeClr val="hlink"/>
                </a:solidFill>
                <a:hlinkClick r:id="rId19"/>
              </a:rPr>
              <a:t>Installation</a:t>
            </a:r>
            <a:endParaRPr sz="1400"/>
          </a:p>
          <a:p>
            <a:pPr marL="914400" lvl="1" indent="-317500" algn="l" rtl="0">
              <a:spcBef>
                <a:spcPts val="0"/>
              </a:spcBef>
              <a:spcAft>
                <a:spcPts val="0"/>
              </a:spcAft>
              <a:buSzPts val="1400"/>
              <a:buChar char="●"/>
            </a:pPr>
            <a:r>
              <a:rPr lang="en" sz="1400"/>
              <a:t>Logs/Logpush</a:t>
            </a:r>
            <a:endParaRPr sz="1400"/>
          </a:p>
          <a:p>
            <a:pPr marL="457200" lvl="0" indent="-317500" algn="l" rtl="0">
              <a:spcBef>
                <a:spcPts val="0"/>
              </a:spcBef>
              <a:spcAft>
                <a:spcPts val="0"/>
              </a:spcAft>
              <a:buSzPts val="1400"/>
              <a:buChar char="●"/>
            </a:pPr>
            <a:r>
              <a:rPr lang="en" sz="1400"/>
              <a:t>Browser</a:t>
            </a:r>
            <a:endParaRPr sz="1400"/>
          </a:p>
          <a:p>
            <a:pPr marL="914400" lvl="1" indent="-317500" algn="l" rtl="0">
              <a:spcBef>
                <a:spcPts val="0"/>
              </a:spcBef>
              <a:spcAft>
                <a:spcPts val="0"/>
              </a:spcAft>
              <a:buSzPts val="1400"/>
              <a:buChar char="●"/>
            </a:pPr>
            <a:r>
              <a:rPr lang="en" sz="1400"/>
              <a:t>Creating a Gateway Policy with </a:t>
            </a:r>
            <a:r>
              <a:rPr lang="en" sz="1400" b="1"/>
              <a:t>Isolate</a:t>
            </a:r>
            <a:endParaRPr sz="1400" b="1"/>
          </a:p>
          <a:p>
            <a:pPr marL="914400" lvl="1" indent="-317500" algn="l" rtl="0">
              <a:spcBef>
                <a:spcPts val="0"/>
              </a:spcBef>
              <a:spcAft>
                <a:spcPts val="0"/>
              </a:spcAft>
              <a:buSzPts val="1400"/>
              <a:buChar char="●"/>
            </a:pPr>
            <a:r>
              <a:rPr lang="en" sz="1400"/>
              <a:t>Demo End User Experience</a:t>
            </a:r>
            <a:endParaRPr sz="1400"/>
          </a:p>
        </p:txBody>
      </p:sp>
      <p:sp>
        <p:nvSpPr>
          <p:cNvPr id="1540" name="Google Shape;1540;p163"/>
          <p:cNvSpPr txBox="1">
            <a:spLocks noGrp="1"/>
          </p:cNvSpPr>
          <p:nvPr>
            <p:ph type="body" idx="3"/>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44"/>
        <p:cNvGrpSpPr/>
        <p:nvPr/>
      </p:nvGrpSpPr>
      <p:grpSpPr>
        <a:xfrm>
          <a:off x="0" y="0"/>
          <a:ext cx="0" cy="0"/>
          <a:chOff x="0" y="0"/>
          <a:chExt cx="0" cy="0"/>
        </a:xfrm>
      </p:grpSpPr>
      <p:sp>
        <p:nvSpPr>
          <p:cNvPr id="1545" name="Google Shape;1545;p164"/>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Presales Notes</a:t>
            </a:r>
            <a:endParaRPr/>
          </a:p>
        </p:txBody>
      </p:sp>
      <p:sp>
        <p:nvSpPr>
          <p:cNvPr id="1546" name="Google Shape;1546;p164"/>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547" name="Google Shape;1547;p164"/>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165"/>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Remote Worker Sales Play Cheat Sheet</a:t>
            </a:r>
            <a:endParaRPr/>
          </a:p>
        </p:txBody>
      </p:sp>
      <p:sp>
        <p:nvSpPr>
          <p:cNvPr id="1553" name="Google Shape;1553;p165"/>
          <p:cNvSpPr txBox="1"/>
          <p:nvPr/>
        </p:nvSpPr>
        <p:spPr>
          <a:xfrm>
            <a:off x="212300" y="1760275"/>
            <a:ext cx="4280100" cy="568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b="1">
                <a:solidFill>
                  <a:schemeClr val="accent2"/>
                </a:solidFill>
                <a:latin typeface="Inter"/>
                <a:ea typeface="Inter"/>
                <a:cs typeface="Inter"/>
                <a:sym typeface="Inter"/>
              </a:rPr>
              <a:t>Solution scope: Selling security for a workforce (not one team)</a:t>
            </a:r>
            <a:endParaRPr sz="1000" b="1">
              <a:solidFill>
                <a:schemeClr val="accent2"/>
              </a:solidFill>
              <a:latin typeface="Inter"/>
              <a:ea typeface="Inter"/>
              <a:cs typeface="Inter"/>
              <a:sym typeface="Inter"/>
            </a:endParaRPr>
          </a:p>
          <a:p>
            <a:pPr marL="0" lvl="0" indent="0" algn="l" rtl="0">
              <a:spcBef>
                <a:spcPts val="0"/>
              </a:spcBef>
              <a:spcAft>
                <a:spcPts val="0"/>
              </a:spcAft>
              <a:buNone/>
            </a:pPr>
            <a:r>
              <a:rPr lang="en" sz="800">
                <a:solidFill>
                  <a:srgbClr val="222222"/>
                </a:solidFill>
                <a:latin typeface="Inter"/>
                <a:ea typeface="Inter"/>
                <a:cs typeface="Inter"/>
                <a:sym typeface="Inter"/>
              </a:rPr>
              <a:t>Where possible, avoid pitching Access, Gateway, and Browser Isolation as point solutions. Shift from solving one pain point for a few users to discovering many use cases that overlap 10x as many users to pitch our </a:t>
            </a:r>
            <a:r>
              <a:rPr lang="en" sz="800" b="1">
                <a:solidFill>
                  <a:schemeClr val="dk2"/>
                </a:solidFill>
                <a:latin typeface="Inter"/>
                <a:ea typeface="Inter"/>
                <a:cs typeface="Inter"/>
                <a:sym typeface="Inter"/>
              </a:rPr>
              <a:t>Zero Trust platform</a:t>
            </a:r>
            <a:r>
              <a:rPr lang="en" sz="800">
                <a:solidFill>
                  <a:srgbClr val="222222"/>
                </a:solidFill>
                <a:latin typeface="Inter"/>
                <a:ea typeface="Inter"/>
                <a:cs typeface="Inter"/>
                <a:sym typeface="Inter"/>
              </a:rPr>
              <a:t>!</a:t>
            </a:r>
            <a:endParaRPr sz="800">
              <a:solidFill>
                <a:srgbClr val="222222"/>
              </a:solidFill>
              <a:latin typeface="Inter"/>
              <a:ea typeface="Inter"/>
              <a:cs typeface="Inter"/>
              <a:sym typeface="Inter"/>
            </a:endParaRPr>
          </a:p>
        </p:txBody>
      </p:sp>
      <p:graphicFrame>
        <p:nvGraphicFramePr>
          <p:cNvPr id="1554" name="Google Shape;1554;p165"/>
          <p:cNvGraphicFramePr/>
          <p:nvPr/>
        </p:nvGraphicFramePr>
        <p:xfrm>
          <a:off x="219415" y="3737686"/>
          <a:ext cx="3000000" cy="3000000"/>
        </p:xfrm>
        <a:graphic>
          <a:graphicData uri="http://schemas.openxmlformats.org/drawingml/2006/table">
            <a:tbl>
              <a:tblPr>
                <a:noFill/>
                <a:tableStyleId>{365FDCB9-78CD-4107-8858-62E149FE89D9}</a:tableStyleId>
              </a:tblPr>
              <a:tblGrid>
                <a:gridCol w="438575">
                  <a:extLst>
                    <a:ext uri="{9D8B030D-6E8A-4147-A177-3AD203B41FA5}">
                      <a16:colId xmlns:a16="http://schemas.microsoft.com/office/drawing/2014/main" val="20000"/>
                    </a:ext>
                  </a:extLst>
                </a:gridCol>
                <a:gridCol w="3841600">
                  <a:extLst>
                    <a:ext uri="{9D8B030D-6E8A-4147-A177-3AD203B41FA5}">
                      <a16:colId xmlns:a16="http://schemas.microsoft.com/office/drawing/2014/main" val="20001"/>
                    </a:ext>
                  </a:extLst>
                </a:gridCol>
              </a:tblGrid>
              <a:tr h="267875">
                <a:tc>
                  <a:txBody>
                    <a:bodyPr/>
                    <a:lstStyle/>
                    <a:p>
                      <a:pPr marL="0" lvl="0" indent="0" algn="l" rtl="0">
                        <a:spcBef>
                          <a:spcPts val="0"/>
                        </a:spcBef>
                        <a:spcAft>
                          <a:spcPts val="0"/>
                        </a:spcAft>
                        <a:buNone/>
                      </a:pPr>
                      <a:r>
                        <a:rPr lang="en" sz="800">
                          <a:latin typeface="Inter"/>
                          <a:ea typeface="Inter"/>
                          <a:cs typeface="Inter"/>
                          <a:sym typeface="Inter"/>
                        </a:rPr>
                        <a:t>Go after</a:t>
                      </a:r>
                      <a:endParaRPr sz="800">
                        <a:latin typeface="Inter"/>
                        <a:ea typeface="Inter"/>
                        <a:cs typeface="Inter"/>
                        <a:sym typeface="Inter"/>
                      </a:endParaRPr>
                    </a:p>
                  </a:txBody>
                  <a:tcPr marL="18275" marR="18275" marT="18275" marB="18275">
                    <a:solidFill>
                      <a:srgbClr val="D9EAD3"/>
                    </a:solidFill>
                  </a:tcPr>
                </a:tc>
                <a:tc>
                  <a:txBody>
                    <a:bodyPr/>
                    <a:lstStyle/>
                    <a:p>
                      <a:pPr marL="99423" lvl="0" indent="-105445" algn="l" rtl="0">
                        <a:spcBef>
                          <a:spcPts val="0"/>
                        </a:spcBef>
                        <a:spcAft>
                          <a:spcPts val="0"/>
                        </a:spcAft>
                        <a:buSzPts val="800"/>
                        <a:buFont typeface="Inter"/>
                        <a:buChar char="-"/>
                      </a:pPr>
                      <a:r>
                        <a:rPr lang="en" sz="800">
                          <a:latin typeface="Inter"/>
                          <a:ea typeface="Inter"/>
                          <a:cs typeface="Inter"/>
                          <a:sym typeface="Inter"/>
                        </a:rPr>
                        <a:t>Buyer prioritizes set-forget with minimal overhead over in-depth reporting</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No stand-alone SWG, rather use NGFW/UTM including URL filters</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Not many office locations, with some offices in tier 2-3 cities </a:t>
                      </a:r>
                      <a:endParaRPr sz="800">
                        <a:latin typeface="Inter"/>
                        <a:ea typeface="Inter"/>
                        <a:cs typeface="Inter"/>
                        <a:sym typeface="Inter"/>
                      </a:endParaRPr>
                    </a:p>
                  </a:txBody>
                  <a:tcPr marL="18275" marR="18275" marT="18275" marB="18275"/>
                </a:tc>
                <a:extLst>
                  <a:ext uri="{0D108BD9-81ED-4DB2-BD59-A6C34878D82A}">
                    <a16:rowId xmlns:a16="http://schemas.microsoft.com/office/drawing/2014/main" val="10000"/>
                  </a:ext>
                </a:extLst>
              </a:tr>
              <a:tr h="276400">
                <a:tc>
                  <a:txBody>
                    <a:bodyPr/>
                    <a:lstStyle/>
                    <a:p>
                      <a:pPr marL="0" lvl="0" indent="0" algn="l" rtl="0">
                        <a:spcBef>
                          <a:spcPts val="0"/>
                        </a:spcBef>
                        <a:spcAft>
                          <a:spcPts val="0"/>
                        </a:spcAft>
                        <a:buNone/>
                      </a:pPr>
                      <a:r>
                        <a:rPr lang="en" sz="800">
                          <a:latin typeface="Inter"/>
                          <a:ea typeface="Inter"/>
                          <a:cs typeface="Inter"/>
                          <a:sym typeface="Inter"/>
                        </a:rPr>
                        <a:t>Caution</a:t>
                      </a:r>
                      <a:endParaRPr sz="800">
                        <a:latin typeface="Inter"/>
                        <a:ea typeface="Inter"/>
                        <a:cs typeface="Inter"/>
                        <a:sym typeface="Inter"/>
                      </a:endParaRPr>
                    </a:p>
                  </a:txBody>
                  <a:tcPr marL="18275" marR="18275" marT="18275" marB="18275">
                    <a:solidFill>
                      <a:srgbClr val="FFF2CC"/>
                    </a:solidFill>
                  </a:tcPr>
                </a:tc>
                <a:tc>
                  <a:txBody>
                    <a:bodyPr/>
                    <a:lstStyle/>
                    <a:p>
                      <a:pPr marL="99423" lvl="0" indent="-105445" algn="l" rtl="0">
                        <a:spcBef>
                          <a:spcPts val="0"/>
                        </a:spcBef>
                        <a:spcAft>
                          <a:spcPts val="0"/>
                        </a:spcAft>
                        <a:buSzPts val="800"/>
                        <a:buFont typeface="Inter"/>
                        <a:buChar char="-"/>
                      </a:pPr>
                      <a:r>
                        <a:rPr lang="en" sz="800">
                          <a:latin typeface="Inter"/>
                          <a:ea typeface="Inter"/>
                          <a:cs typeface="Inter"/>
                          <a:sym typeface="Inter"/>
                        </a:rPr>
                        <a:t>Enterprise SOC buyer; focus on threat detection &amp; endpoint integration</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Some business-critical legacy or thick-client apps (*private routing will help)</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Use hybrid SWG solution - if so, attack weak cloud performance</a:t>
                      </a:r>
                      <a:endParaRPr sz="800">
                        <a:solidFill>
                          <a:srgbClr val="222222"/>
                        </a:solidFill>
                        <a:latin typeface="Inter"/>
                        <a:ea typeface="Inter"/>
                        <a:cs typeface="Inter"/>
                        <a:sym typeface="Inter"/>
                      </a:endParaRPr>
                    </a:p>
                  </a:txBody>
                  <a:tcPr marL="18275" marR="18275" marT="18275" marB="18275"/>
                </a:tc>
                <a:extLst>
                  <a:ext uri="{0D108BD9-81ED-4DB2-BD59-A6C34878D82A}">
                    <a16:rowId xmlns:a16="http://schemas.microsoft.com/office/drawing/2014/main" val="10001"/>
                  </a:ext>
                </a:extLst>
              </a:tr>
              <a:tr h="415175">
                <a:tc>
                  <a:txBody>
                    <a:bodyPr/>
                    <a:lstStyle/>
                    <a:p>
                      <a:pPr marL="0" lvl="0" indent="0" algn="l" rtl="0">
                        <a:spcBef>
                          <a:spcPts val="0"/>
                        </a:spcBef>
                        <a:spcAft>
                          <a:spcPts val="0"/>
                        </a:spcAft>
                        <a:buNone/>
                      </a:pPr>
                      <a:r>
                        <a:rPr lang="en" sz="800">
                          <a:latin typeface="Inter"/>
                          <a:ea typeface="Inter"/>
                          <a:cs typeface="Inter"/>
                          <a:sym typeface="Inter"/>
                        </a:rPr>
                        <a:t>Avoid</a:t>
                      </a:r>
                      <a:endParaRPr sz="800">
                        <a:latin typeface="Inter"/>
                        <a:ea typeface="Inter"/>
                        <a:cs typeface="Inter"/>
                        <a:sym typeface="Inter"/>
                      </a:endParaRPr>
                    </a:p>
                  </a:txBody>
                  <a:tcPr marL="18275" marR="18275" marT="18275" marB="18275">
                    <a:solidFill>
                      <a:srgbClr val="F4CCCC"/>
                    </a:solidFill>
                  </a:tcPr>
                </a:tc>
                <a:tc>
                  <a:txBody>
                    <a:bodyPr/>
                    <a:lstStyle/>
                    <a:p>
                      <a:pPr marL="99423" lvl="0" indent="-105445" algn="l" rtl="0">
                        <a:spcBef>
                          <a:spcPts val="0"/>
                        </a:spcBef>
                        <a:spcAft>
                          <a:spcPts val="0"/>
                        </a:spcAft>
                        <a:buSzPts val="800"/>
                        <a:buFont typeface="Inter"/>
                        <a:buChar char="-"/>
                      </a:pPr>
                      <a:r>
                        <a:rPr lang="en" sz="800">
                          <a:solidFill>
                            <a:srgbClr val="222222"/>
                          </a:solidFill>
                          <a:latin typeface="Inter"/>
                          <a:ea typeface="Inter"/>
                          <a:cs typeface="Inter"/>
                          <a:sym typeface="Inter"/>
                        </a:rPr>
                        <a:t>Existing ZTNA solution or already using Zscaler or PAN Prisma</a:t>
                      </a:r>
                      <a:endParaRPr sz="800">
                        <a:solidFill>
                          <a:srgbClr val="222222"/>
                        </a:solidFill>
                        <a:latin typeface="Inter"/>
                        <a:ea typeface="Inter"/>
                        <a:cs typeface="Inter"/>
                        <a:sym typeface="Inter"/>
                      </a:endParaRPr>
                    </a:p>
                    <a:p>
                      <a:pPr marL="99423" lvl="0" indent="-105445" algn="l" rtl="0">
                        <a:spcBef>
                          <a:spcPts val="0"/>
                        </a:spcBef>
                        <a:spcAft>
                          <a:spcPts val="0"/>
                        </a:spcAft>
                        <a:buSzPts val="800"/>
                        <a:buFont typeface="Inter"/>
                        <a:buChar char="-"/>
                      </a:pPr>
                      <a:r>
                        <a:rPr lang="en" sz="800">
                          <a:solidFill>
                            <a:srgbClr val="222222"/>
                          </a:solidFill>
                          <a:latin typeface="Inter"/>
                          <a:ea typeface="Inter"/>
                          <a:cs typeface="Inter"/>
                          <a:sym typeface="Inter"/>
                        </a:rPr>
                        <a:t>Most apps are SaaS with adv access management deployment like Okta</a:t>
                      </a:r>
                      <a:endParaRPr sz="800">
                        <a:solidFill>
                          <a:srgbClr val="222222"/>
                        </a:solidFill>
                        <a:latin typeface="Inter"/>
                        <a:ea typeface="Inter"/>
                        <a:cs typeface="Inter"/>
                        <a:sym typeface="Inter"/>
                      </a:endParaRPr>
                    </a:p>
                    <a:p>
                      <a:pPr marL="99423" lvl="0" indent="-105445" algn="l" rtl="0">
                        <a:spcBef>
                          <a:spcPts val="0"/>
                        </a:spcBef>
                        <a:spcAft>
                          <a:spcPts val="0"/>
                        </a:spcAft>
                        <a:buSzPts val="800"/>
                        <a:buFont typeface="Inter"/>
                        <a:buChar char="-"/>
                      </a:pPr>
                      <a:r>
                        <a:rPr lang="en" sz="800">
                          <a:solidFill>
                            <a:srgbClr val="222222"/>
                          </a:solidFill>
                          <a:latin typeface="Inter"/>
                          <a:ea typeface="Inter"/>
                          <a:cs typeface="Inter"/>
                          <a:sym typeface="Inter"/>
                        </a:rPr>
                        <a:t>Deploying SD-WAN; focused more on direct internet breakouts for offices</a:t>
                      </a:r>
                      <a:endParaRPr sz="800">
                        <a:solidFill>
                          <a:srgbClr val="222222"/>
                        </a:solidFill>
                        <a:latin typeface="Inter"/>
                        <a:ea typeface="Inter"/>
                        <a:cs typeface="Inter"/>
                        <a:sym typeface="Inter"/>
                      </a:endParaRPr>
                    </a:p>
                  </a:txBody>
                  <a:tcPr marL="18275" marR="18275" marT="18275" marB="18275"/>
                </a:tc>
                <a:extLst>
                  <a:ext uri="{0D108BD9-81ED-4DB2-BD59-A6C34878D82A}">
                    <a16:rowId xmlns:a16="http://schemas.microsoft.com/office/drawing/2014/main" val="10002"/>
                  </a:ext>
                </a:extLst>
              </a:tr>
            </a:tbl>
          </a:graphicData>
        </a:graphic>
      </p:graphicFrame>
      <p:sp>
        <p:nvSpPr>
          <p:cNvPr id="1555" name="Google Shape;1555;p165"/>
          <p:cNvSpPr txBox="1"/>
          <p:nvPr/>
        </p:nvSpPr>
        <p:spPr>
          <a:xfrm>
            <a:off x="212300" y="2426231"/>
            <a:ext cx="1891500" cy="19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b="1">
                <a:solidFill>
                  <a:schemeClr val="accent2"/>
                </a:solidFill>
                <a:latin typeface="Inter"/>
                <a:ea typeface="Inter"/>
                <a:cs typeface="Inter"/>
                <a:sym typeface="Inter"/>
              </a:rPr>
              <a:t>Targeting the right customer</a:t>
            </a:r>
            <a:endParaRPr sz="1000">
              <a:solidFill>
                <a:schemeClr val="accent2"/>
              </a:solidFill>
              <a:latin typeface="Inter"/>
              <a:ea typeface="Inter"/>
              <a:cs typeface="Inter"/>
              <a:sym typeface="Inter"/>
            </a:endParaRPr>
          </a:p>
        </p:txBody>
      </p:sp>
      <p:graphicFrame>
        <p:nvGraphicFramePr>
          <p:cNvPr id="1556" name="Google Shape;1556;p165"/>
          <p:cNvGraphicFramePr/>
          <p:nvPr/>
        </p:nvGraphicFramePr>
        <p:xfrm>
          <a:off x="212300" y="2666299"/>
          <a:ext cx="3000000" cy="3000000"/>
        </p:xfrm>
        <a:graphic>
          <a:graphicData uri="http://schemas.openxmlformats.org/drawingml/2006/table">
            <a:tbl>
              <a:tblPr>
                <a:noFill/>
                <a:tableStyleId>{365FDCB9-78CD-4107-8858-62E149FE89D9}</a:tableStyleId>
              </a:tblPr>
              <a:tblGrid>
                <a:gridCol w="445700">
                  <a:extLst>
                    <a:ext uri="{9D8B030D-6E8A-4147-A177-3AD203B41FA5}">
                      <a16:colId xmlns:a16="http://schemas.microsoft.com/office/drawing/2014/main" val="20000"/>
                    </a:ext>
                  </a:extLst>
                </a:gridCol>
                <a:gridCol w="3841600">
                  <a:extLst>
                    <a:ext uri="{9D8B030D-6E8A-4147-A177-3AD203B41FA5}">
                      <a16:colId xmlns:a16="http://schemas.microsoft.com/office/drawing/2014/main" val="20001"/>
                    </a:ext>
                  </a:extLst>
                </a:gridCol>
              </a:tblGrid>
              <a:tr h="100000">
                <a:tc>
                  <a:txBody>
                    <a:bodyPr/>
                    <a:lstStyle/>
                    <a:p>
                      <a:pPr marL="0" lvl="0" indent="0" algn="l" rtl="0">
                        <a:spcBef>
                          <a:spcPts val="0"/>
                        </a:spcBef>
                        <a:spcAft>
                          <a:spcPts val="0"/>
                        </a:spcAft>
                        <a:buNone/>
                      </a:pPr>
                      <a:r>
                        <a:rPr lang="en" sz="800">
                          <a:latin typeface="Inter"/>
                          <a:ea typeface="Inter"/>
                          <a:cs typeface="Inter"/>
                          <a:sym typeface="Inter"/>
                        </a:rPr>
                        <a:t>Tech</a:t>
                      </a:r>
                      <a:endParaRPr sz="800">
                        <a:latin typeface="Inter"/>
                        <a:ea typeface="Inter"/>
                        <a:cs typeface="Inter"/>
                        <a:sym typeface="Inter"/>
                      </a:endParaRPr>
                    </a:p>
                  </a:txBody>
                  <a:tcPr marL="18275" marR="18275" marT="18275" marB="18275">
                    <a:solidFill>
                      <a:schemeClr val="accent4"/>
                    </a:solidFill>
                  </a:tcPr>
                </a:tc>
                <a:tc>
                  <a:txBody>
                    <a:bodyPr/>
                    <a:lstStyle/>
                    <a:p>
                      <a:pPr marL="99423" lvl="0" indent="-105445" algn="l" rtl="0">
                        <a:spcBef>
                          <a:spcPts val="0"/>
                        </a:spcBef>
                        <a:spcAft>
                          <a:spcPts val="0"/>
                        </a:spcAft>
                        <a:buSzPts val="800"/>
                        <a:buFont typeface="Inter"/>
                        <a:buChar char="-"/>
                      </a:pPr>
                      <a:r>
                        <a:rPr lang="en" sz="800">
                          <a:latin typeface="Inter"/>
                          <a:ea typeface="Inter"/>
                          <a:cs typeface="Inter"/>
                          <a:sym typeface="Inter"/>
                        </a:rPr>
                        <a:t>Moderate-high cloud adoption, IAM/MDM/EPP in use (see pg3 for acronyms)</a:t>
                      </a:r>
                      <a:endParaRPr sz="800">
                        <a:latin typeface="Inter"/>
                        <a:ea typeface="Inter"/>
                        <a:cs typeface="Inter"/>
                        <a:sym typeface="Inter"/>
                      </a:endParaRPr>
                    </a:p>
                  </a:txBody>
                  <a:tcPr marL="18275" marR="18275" marT="18275" marB="18275"/>
                </a:tc>
                <a:extLst>
                  <a:ext uri="{0D108BD9-81ED-4DB2-BD59-A6C34878D82A}">
                    <a16:rowId xmlns:a16="http://schemas.microsoft.com/office/drawing/2014/main" val="10000"/>
                  </a:ext>
                </a:extLst>
              </a:tr>
              <a:tr h="100000">
                <a:tc>
                  <a:txBody>
                    <a:bodyPr/>
                    <a:lstStyle/>
                    <a:p>
                      <a:pPr marL="0" lvl="0" indent="0" algn="l" rtl="0">
                        <a:spcBef>
                          <a:spcPts val="0"/>
                        </a:spcBef>
                        <a:spcAft>
                          <a:spcPts val="0"/>
                        </a:spcAft>
                        <a:buNone/>
                      </a:pPr>
                      <a:r>
                        <a:rPr lang="en" sz="800">
                          <a:latin typeface="Inter"/>
                          <a:ea typeface="Inter"/>
                          <a:cs typeface="Inter"/>
                          <a:sym typeface="Inter"/>
                        </a:rPr>
                        <a:t>Size</a:t>
                      </a:r>
                      <a:endParaRPr sz="800">
                        <a:latin typeface="Inter"/>
                        <a:ea typeface="Inter"/>
                        <a:cs typeface="Inter"/>
                        <a:sym typeface="Inter"/>
                      </a:endParaRPr>
                    </a:p>
                  </a:txBody>
                  <a:tcPr marL="18275" marR="18275" marT="18275" marB="18275">
                    <a:solidFill>
                      <a:schemeClr val="accent4"/>
                    </a:solidFill>
                  </a:tcPr>
                </a:tc>
                <a:tc>
                  <a:txBody>
                    <a:bodyPr/>
                    <a:lstStyle/>
                    <a:p>
                      <a:pPr marL="99423" lvl="0" indent="-105445" algn="l" rtl="0">
                        <a:spcBef>
                          <a:spcPts val="0"/>
                        </a:spcBef>
                        <a:spcAft>
                          <a:spcPts val="0"/>
                        </a:spcAft>
                        <a:buSzPts val="800"/>
                        <a:buFont typeface="Inter"/>
                        <a:buChar char="-"/>
                      </a:pPr>
                      <a:r>
                        <a:rPr lang="en" sz="800">
                          <a:latin typeface="Inter"/>
                          <a:ea typeface="Inter"/>
                          <a:cs typeface="Inter"/>
                          <a:sym typeface="Inter"/>
                        </a:rPr>
                        <a:t>200-10,000 users with similar pains for any size (shorter sales cycle &lt;2,000)</a:t>
                      </a:r>
                      <a:endParaRPr sz="800">
                        <a:solidFill>
                          <a:srgbClr val="222222"/>
                        </a:solidFill>
                        <a:latin typeface="Inter"/>
                        <a:ea typeface="Inter"/>
                        <a:cs typeface="Inter"/>
                        <a:sym typeface="Inter"/>
                      </a:endParaRPr>
                    </a:p>
                  </a:txBody>
                  <a:tcPr marL="18275" marR="18275" marT="18275" marB="18275"/>
                </a:tc>
                <a:extLst>
                  <a:ext uri="{0D108BD9-81ED-4DB2-BD59-A6C34878D82A}">
                    <a16:rowId xmlns:a16="http://schemas.microsoft.com/office/drawing/2014/main" val="10001"/>
                  </a:ext>
                </a:extLst>
              </a:tr>
              <a:tr h="100000">
                <a:tc>
                  <a:txBody>
                    <a:bodyPr/>
                    <a:lstStyle/>
                    <a:p>
                      <a:pPr marL="0" lvl="0" indent="0" algn="l" rtl="0">
                        <a:spcBef>
                          <a:spcPts val="0"/>
                        </a:spcBef>
                        <a:spcAft>
                          <a:spcPts val="0"/>
                        </a:spcAft>
                        <a:buNone/>
                      </a:pPr>
                      <a:r>
                        <a:rPr lang="en" sz="800">
                          <a:latin typeface="Inter"/>
                          <a:ea typeface="Inter"/>
                          <a:cs typeface="Inter"/>
                          <a:sym typeface="Inter"/>
                        </a:rPr>
                        <a:t>Buyer</a:t>
                      </a:r>
                      <a:endParaRPr sz="800">
                        <a:latin typeface="Inter"/>
                        <a:ea typeface="Inter"/>
                        <a:cs typeface="Inter"/>
                        <a:sym typeface="Inter"/>
                      </a:endParaRPr>
                    </a:p>
                  </a:txBody>
                  <a:tcPr marL="18275" marR="18275" marT="18275" marB="18275">
                    <a:solidFill>
                      <a:schemeClr val="accent4"/>
                    </a:solidFill>
                  </a:tcPr>
                </a:tc>
                <a:tc>
                  <a:txBody>
                    <a:bodyPr/>
                    <a:lstStyle/>
                    <a:p>
                      <a:pPr marL="99423" lvl="0" indent="-105445" algn="l" rtl="0">
                        <a:spcBef>
                          <a:spcPts val="0"/>
                        </a:spcBef>
                        <a:spcAft>
                          <a:spcPts val="0"/>
                        </a:spcAft>
                        <a:buSzPts val="800"/>
                        <a:buFont typeface="Inter"/>
                        <a:buChar char="-"/>
                      </a:pPr>
                      <a:r>
                        <a:rPr lang="en" sz="800">
                          <a:solidFill>
                            <a:schemeClr val="dk1"/>
                          </a:solidFill>
                          <a:latin typeface="Inter"/>
                          <a:ea typeface="Inter"/>
                          <a:cs typeface="Inter"/>
                          <a:sym typeface="Inter"/>
                        </a:rPr>
                        <a:t>IT department w/security decision-making authority or </a:t>
                      </a:r>
                      <a:r>
                        <a:rPr lang="en" sz="800">
                          <a:solidFill>
                            <a:srgbClr val="222222"/>
                          </a:solidFill>
                          <a:latin typeface="Inter"/>
                          <a:ea typeface="Inter"/>
                          <a:cs typeface="Inter"/>
                          <a:sym typeface="Inter"/>
                        </a:rPr>
                        <a:t>security department</a:t>
                      </a:r>
                      <a:endParaRPr sz="800">
                        <a:solidFill>
                          <a:srgbClr val="222222"/>
                        </a:solidFill>
                        <a:latin typeface="Inter"/>
                        <a:ea typeface="Inter"/>
                        <a:cs typeface="Inter"/>
                        <a:sym typeface="Inter"/>
                      </a:endParaRPr>
                    </a:p>
                  </a:txBody>
                  <a:tcPr marL="18275" marR="18275" marT="18275" marB="18275"/>
                </a:tc>
                <a:extLst>
                  <a:ext uri="{0D108BD9-81ED-4DB2-BD59-A6C34878D82A}">
                    <a16:rowId xmlns:a16="http://schemas.microsoft.com/office/drawing/2014/main" val="10002"/>
                  </a:ext>
                </a:extLst>
              </a:tr>
              <a:tr h="100000">
                <a:tc>
                  <a:txBody>
                    <a:bodyPr/>
                    <a:lstStyle/>
                    <a:p>
                      <a:pPr marL="0" lvl="0" indent="0" algn="l" rtl="0">
                        <a:spcBef>
                          <a:spcPts val="0"/>
                        </a:spcBef>
                        <a:spcAft>
                          <a:spcPts val="0"/>
                        </a:spcAft>
                        <a:buNone/>
                      </a:pPr>
                      <a:r>
                        <a:rPr lang="en" sz="800">
                          <a:latin typeface="Inter"/>
                          <a:ea typeface="Inter"/>
                          <a:cs typeface="Inter"/>
                          <a:sym typeface="Inter"/>
                        </a:rPr>
                        <a:t>Industry</a:t>
                      </a:r>
                      <a:endParaRPr sz="800">
                        <a:latin typeface="Inter"/>
                        <a:ea typeface="Inter"/>
                        <a:cs typeface="Inter"/>
                        <a:sym typeface="Inter"/>
                      </a:endParaRPr>
                    </a:p>
                  </a:txBody>
                  <a:tcPr marL="18275" marR="18275" marT="18275" marB="18275">
                    <a:solidFill>
                      <a:schemeClr val="accent4"/>
                    </a:solidFill>
                  </a:tcPr>
                </a:tc>
                <a:tc>
                  <a:txBody>
                    <a:bodyPr/>
                    <a:lstStyle/>
                    <a:p>
                      <a:pPr marL="99423" lvl="0" indent="-105445" algn="l" rtl="0">
                        <a:spcBef>
                          <a:spcPts val="0"/>
                        </a:spcBef>
                        <a:spcAft>
                          <a:spcPts val="0"/>
                        </a:spcAft>
                        <a:buSzPts val="800"/>
                        <a:buFont typeface="Inter"/>
                        <a:buChar char="-"/>
                      </a:pPr>
                      <a:r>
                        <a:rPr lang="en" sz="800">
                          <a:solidFill>
                            <a:srgbClr val="222222"/>
                          </a:solidFill>
                          <a:latin typeface="Inter"/>
                          <a:ea typeface="Inter"/>
                          <a:cs typeface="Inter"/>
                          <a:sym typeface="Inter"/>
                        </a:rPr>
                        <a:t>Best product/play fit: technology, pro services, (fit gaps*) financial services</a:t>
                      </a:r>
                      <a:endParaRPr sz="800">
                        <a:solidFill>
                          <a:srgbClr val="222222"/>
                        </a:solidFill>
                        <a:latin typeface="Inter"/>
                        <a:ea typeface="Inter"/>
                        <a:cs typeface="Inter"/>
                        <a:sym typeface="Inter"/>
                      </a:endParaRPr>
                    </a:p>
                    <a:p>
                      <a:pPr marL="99423" lvl="0" indent="-105445" algn="l" rtl="0">
                        <a:spcBef>
                          <a:spcPts val="0"/>
                        </a:spcBef>
                        <a:spcAft>
                          <a:spcPts val="0"/>
                        </a:spcAft>
                        <a:buClr>
                          <a:srgbClr val="222222"/>
                        </a:buClr>
                        <a:buSzPts val="800"/>
                        <a:buFont typeface="Inter"/>
                        <a:buChar char="-"/>
                      </a:pPr>
                      <a:r>
                        <a:rPr lang="en" sz="800">
                          <a:solidFill>
                            <a:srgbClr val="222222"/>
                          </a:solidFill>
                          <a:latin typeface="Inter"/>
                          <a:ea typeface="Inter"/>
                          <a:cs typeface="Inter"/>
                          <a:sym typeface="Inter"/>
                        </a:rPr>
                        <a:t>Good product/play fit: media/comm, healthcare, mfgr/utility, </a:t>
                      </a:r>
                      <a:r>
                        <a:rPr lang="en" sz="800">
                          <a:solidFill>
                            <a:schemeClr val="dk1"/>
                          </a:solidFill>
                          <a:latin typeface="Inter"/>
                          <a:ea typeface="Inter"/>
                          <a:cs typeface="Inter"/>
                          <a:sym typeface="Inter"/>
                        </a:rPr>
                        <a:t>retail/hospitality</a:t>
                      </a:r>
                      <a:endParaRPr sz="800">
                        <a:solidFill>
                          <a:srgbClr val="222222"/>
                        </a:solidFill>
                        <a:latin typeface="Inter"/>
                        <a:ea typeface="Inter"/>
                        <a:cs typeface="Inter"/>
                        <a:sym typeface="Inter"/>
                      </a:endParaRPr>
                    </a:p>
                    <a:p>
                      <a:pPr marL="99423" lvl="0" indent="-105445" algn="l" rtl="0">
                        <a:spcBef>
                          <a:spcPts val="0"/>
                        </a:spcBef>
                        <a:spcAft>
                          <a:spcPts val="0"/>
                        </a:spcAft>
                        <a:buSzPts val="800"/>
                        <a:buFont typeface="Inter"/>
                        <a:buChar char="-"/>
                      </a:pPr>
                      <a:r>
                        <a:rPr lang="en" sz="800">
                          <a:solidFill>
                            <a:srgbClr val="222222"/>
                          </a:solidFill>
                          <a:latin typeface="Inter"/>
                          <a:ea typeface="Inter"/>
                          <a:cs typeface="Inter"/>
                          <a:sym typeface="Inter"/>
                        </a:rPr>
                        <a:t>Least product/play fit: government--notably Fed, education--notably K-12</a:t>
                      </a:r>
                      <a:endParaRPr sz="800">
                        <a:solidFill>
                          <a:srgbClr val="222222"/>
                        </a:solidFill>
                        <a:latin typeface="Inter"/>
                        <a:ea typeface="Inter"/>
                        <a:cs typeface="Inter"/>
                        <a:sym typeface="Inter"/>
                      </a:endParaRPr>
                    </a:p>
                  </a:txBody>
                  <a:tcPr marL="18275" marR="18275" marT="18275" marB="18275"/>
                </a:tc>
                <a:extLst>
                  <a:ext uri="{0D108BD9-81ED-4DB2-BD59-A6C34878D82A}">
                    <a16:rowId xmlns:a16="http://schemas.microsoft.com/office/drawing/2014/main" val="10003"/>
                  </a:ext>
                </a:extLst>
              </a:tr>
            </a:tbl>
          </a:graphicData>
        </a:graphic>
      </p:graphicFrame>
      <p:graphicFrame>
        <p:nvGraphicFramePr>
          <p:cNvPr id="1557" name="Google Shape;1557;p165"/>
          <p:cNvGraphicFramePr/>
          <p:nvPr/>
        </p:nvGraphicFramePr>
        <p:xfrm>
          <a:off x="4651238" y="1067289"/>
          <a:ext cx="3000000" cy="3000000"/>
        </p:xfrm>
        <a:graphic>
          <a:graphicData uri="http://schemas.openxmlformats.org/drawingml/2006/table">
            <a:tbl>
              <a:tblPr>
                <a:noFill/>
                <a:tableStyleId>{365FDCB9-78CD-4107-8858-62E149FE89D9}</a:tableStyleId>
              </a:tblPr>
              <a:tblGrid>
                <a:gridCol w="1420900">
                  <a:extLst>
                    <a:ext uri="{9D8B030D-6E8A-4147-A177-3AD203B41FA5}">
                      <a16:colId xmlns:a16="http://schemas.microsoft.com/office/drawing/2014/main" val="20000"/>
                    </a:ext>
                  </a:extLst>
                </a:gridCol>
                <a:gridCol w="1401025">
                  <a:extLst>
                    <a:ext uri="{9D8B030D-6E8A-4147-A177-3AD203B41FA5}">
                      <a16:colId xmlns:a16="http://schemas.microsoft.com/office/drawing/2014/main" val="20001"/>
                    </a:ext>
                  </a:extLst>
                </a:gridCol>
                <a:gridCol w="1472075">
                  <a:extLst>
                    <a:ext uri="{9D8B030D-6E8A-4147-A177-3AD203B41FA5}">
                      <a16:colId xmlns:a16="http://schemas.microsoft.com/office/drawing/2014/main" val="20002"/>
                    </a:ext>
                  </a:extLst>
                </a:gridCol>
              </a:tblGrid>
              <a:tr h="130275">
                <a:tc>
                  <a:txBody>
                    <a:bodyPr/>
                    <a:lstStyle/>
                    <a:p>
                      <a:pPr marL="0" lvl="0" indent="0" algn="l" rtl="0">
                        <a:spcBef>
                          <a:spcPts val="0"/>
                        </a:spcBef>
                        <a:spcAft>
                          <a:spcPts val="0"/>
                        </a:spcAft>
                        <a:buNone/>
                      </a:pPr>
                      <a:r>
                        <a:rPr lang="en" sz="800" b="1">
                          <a:latin typeface="Inter"/>
                          <a:ea typeface="Inter"/>
                          <a:cs typeface="Inter"/>
                          <a:sym typeface="Inter"/>
                        </a:rPr>
                        <a:t>Blind too often</a:t>
                      </a:r>
                      <a:endParaRPr sz="800" b="1">
                        <a:latin typeface="Inter"/>
                        <a:ea typeface="Inter"/>
                        <a:cs typeface="Inter"/>
                        <a:sym typeface="Inter"/>
                      </a:endParaRPr>
                    </a:p>
                  </a:txBody>
                  <a:tcPr marL="18275" marR="18275" marT="18275" marB="18275">
                    <a:lnR w="9525" cap="flat" cmpd="sng">
                      <a:solidFill>
                        <a:srgbClr val="9E9E9E"/>
                      </a:solidFill>
                      <a:prstDash val="solid"/>
                      <a:round/>
                      <a:headEnd type="none" w="sm" len="sm"/>
                      <a:tailEnd type="none" w="sm" len="sm"/>
                    </a:lnR>
                    <a:solidFill>
                      <a:schemeClr val="accent4"/>
                    </a:solidFill>
                  </a:tcPr>
                </a:tc>
                <a:tc>
                  <a:txBody>
                    <a:bodyPr/>
                    <a:lstStyle/>
                    <a:p>
                      <a:pPr marL="0" lvl="0" indent="0" algn="l" rtl="0">
                        <a:spcBef>
                          <a:spcPts val="0"/>
                        </a:spcBef>
                        <a:spcAft>
                          <a:spcPts val="0"/>
                        </a:spcAft>
                        <a:buNone/>
                      </a:pPr>
                      <a:r>
                        <a:rPr lang="en" sz="800" b="1">
                          <a:latin typeface="Inter"/>
                          <a:ea typeface="Inter"/>
                          <a:cs typeface="Inter"/>
                          <a:sym typeface="Inter"/>
                        </a:rPr>
                        <a:t>Way too complex</a:t>
                      </a:r>
                      <a:endParaRPr sz="800" b="1">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800" b="1">
                          <a:latin typeface="Inter"/>
                          <a:ea typeface="Inter"/>
                          <a:cs typeface="Inter"/>
                          <a:sym typeface="Inter"/>
                        </a:rPr>
                        <a:t>Excessive trust</a:t>
                      </a:r>
                      <a:endParaRPr sz="800" b="1">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130275">
                <a:tc>
                  <a:txBody>
                    <a:bodyPr/>
                    <a:lstStyle/>
                    <a:p>
                      <a:pPr marL="0" lvl="0" indent="0" algn="l" rtl="0">
                        <a:spcBef>
                          <a:spcPts val="0"/>
                        </a:spcBef>
                        <a:spcAft>
                          <a:spcPts val="0"/>
                        </a:spcAft>
                        <a:buNone/>
                      </a:pPr>
                      <a:r>
                        <a:rPr lang="en" sz="800">
                          <a:latin typeface="Inter"/>
                          <a:ea typeface="Inter"/>
                          <a:cs typeface="Inter"/>
                          <a:sym typeface="Inter"/>
                        </a:rPr>
                        <a:t>“We can’t produce an audit trail of the data and apps remote workers access. We don’t see enough to build the right policies.”</a:t>
                      </a:r>
                      <a:endParaRPr sz="800" b="1">
                        <a:latin typeface="Inter"/>
                        <a:ea typeface="Inter"/>
                        <a:cs typeface="Inter"/>
                        <a:sym typeface="Inter"/>
                      </a:endParaRPr>
                    </a:p>
                  </a:txBody>
                  <a:tcPr marL="18275" marR="18275" marT="18275" marB="18275">
                    <a:lnR w="9525" cap="flat" cmpd="sng">
                      <a:solidFill>
                        <a:srgbClr val="9E9E9E"/>
                      </a:solidFill>
                      <a:prstDash val="solid"/>
                      <a:round/>
                      <a:headEnd type="none" w="sm" len="sm"/>
                      <a:tailEnd type="none" w="sm" len="sm"/>
                    </a:lnR>
                    <a:solidFill>
                      <a:srgbClr val="FFFFFF"/>
                    </a:solidFill>
                  </a:tcPr>
                </a:tc>
                <a:tc>
                  <a:txBody>
                    <a:bodyPr/>
                    <a:lstStyle/>
                    <a:p>
                      <a:pPr marL="0" lvl="0" indent="0" algn="l" rtl="0">
                        <a:spcBef>
                          <a:spcPts val="0"/>
                        </a:spcBef>
                        <a:spcAft>
                          <a:spcPts val="0"/>
                        </a:spcAft>
                        <a:buNone/>
                      </a:pPr>
                      <a:r>
                        <a:rPr lang="en" sz="800">
                          <a:solidFill>
                            <a:schemeClr val="dk1"/>
                          </a:solidFill>
                          <a:latin typeface="Inter"/>
                          <a:ea typeface="Inter"/>
                          <a:cs typeface="Inter"/>
                          <a:sym typeface="Inter"/>
                        </a:rPr>
                        <a:t>“We’re stitching together a mix of network and security tools with configurations that no longer make sense for remote workers.”</a:t>
                      </a:r>
                      <a:endParaRPr sz="800" b="1">
                        <a:solidFill>
                          <a:schemeClr val="dk1"/>
                        </a:solidFill>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800">
                          <a:latin typeface="Inter"/>
                          <a:ea typeface="Inter"/>
                          <a:cs typeface="Inter"/>
                          <a:sym typeface="Inter"/>
                        </a:rPr>
                        <a:t>“The tools we use to connect remote workers to corporate apps and the Internet grant excessive trust, exposing us to potential data loss.”</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30275">
                <a:tc>
                  <a:txBody>
                    <a:bodyPr/>
                    <a:lstStyle/>
                    <a:p>
                      <a:pPr marL="99423" lvl="0" indent="-105445" algn="l" rtl="0">
                        <a:spcBef>
                          <a:spcPts val="0"/>
                        </a:spcBef>
                        <a:spcAft>
                          <a:spcPts val="0"/>
                        </a:spcAft>
                        <a:buSzPts val="800"/>
                        <a:buFont typeface="Inter"/>
                        <a:buChar char="-"/>
                      </a:pPr>
                      <a:r>
                        <a:rPr lang="en" sz="800">
                          <a:latin typeface="Inter"/>
                          <a:ea typeface="Inter"/>
                          <a:cs typeface="Inter"/>
                          <a:sym typeface="Inter"/>
                        </a:rPr>
                        <a:t>Users often turn VPN off?</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Most traffic splits off VPN?</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Logs siloed in app or FWs?</a:t>
                      </a:r>
                      <a:endParaRPr sz="800">
                        <a:latin typeface="Inter"/>
                        <a:ea typeface="Inter"/>
                        <a:cs typeface="Inter"/>
                        <a:sym typeface="Inter"/>
                      </a:endParaRPr>
                    </a:p>
                  </a:txBody>
                  <a:tcPr marL="18275" marR="18275" marT="18275" marB="1827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solidFill>
                      <a:srgbClr val="FFFFFF"/>
                    </a:solidFill>
                  </a:tcPr>
                </a:tc>
                <a:tc>
                  <a:txBody>
                    <a:bodyPr/>
                    <a:lstStyle/>
                    <a:p>
                      <a:pPr marL="99423" lvl="0" indent="-105445" algn="l" rtl="0">
                        <a:spcBef>
                          <a:spcPts val="0"/>
                        </a:spcBef>
                        <a:spcAft>
                          <a:spcPts val="0"/>
                        </a:spcAft>
                        <a:buSzPts val="800"/>
                        <a:buFont typeface="Inter"/>
                        <a:buChar char="-"/>
                      </a:pPr>
                      <a:r>
                        <a:rPr lang="en" sz="800">
                          <a:latin typeface="Inter"/>
                          <a:ea typeface="Inter"/>
                          <a:cs typeface="Inter"/>
                          <a:sym typeface="Inter"/>
                        </a:rPr>
                        <a:t>Too many IP-based rules?</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Inconsistent policies?</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Weak device posture?</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99423" lvl="0" indent="-105445" algn="l" rtl="0">
                        <a:spcBef>
                          <a:spcPts val="0"/>
                        </a:spcBef>
                        <a:spcAft>
                          <a:spcPts val="0"/>
                        </a:spcAft>
                        <a:buSzPts val="800"/>
                        <a:buFont typeface="Inter"/>
                        <a:buChar char="-"/>
                      </a:pPr>
                      <a:r>
                        <a:rPr lang="en" sz="800">
                          <a:latin typeface="Inter"/>
                          <a:ea typeface="Inter"/>
                          <a:cs typeface="Inter"/>
                          <a:sym typeface="Inter"/>
                        </a:rPr>
                        <a:t>Can’t limit access via VPN?</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Threats evade proxy/patch?</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VPN is single failure point?</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30275">
                <a:tc>
                  <a:txBody>
                    <a:bodyPr/>
                    <a:lstStyle/>
                    <a:p>
                      <a:pPr marL="0" lvl="0" indent="0" algn="ctr" rtl="0">
                        <a:spcBef>
                          <a:spcPts val="0"/>
                        </a:spcBef>
                        <a:spcAft>
                          <a:spcPts val="0"/>
                        </a:spcAft>
                        <a:buNone/>
                      </a:pPr>
                      <a:r>
                        <a:rPr lang="en" sz="800" b="1">
                          <a:latin typeface="Inter"/>
                          <a:ea typeface="Inter"/>
                          <a:cs typeface="Inter"/>
                          <a:sym typeface="Inter"/>
                        </a:rPr>
                        <a:t>↓</a:t>
                      </a:r>
                      <a:endParaRPr sz="800" b="1">
                        <a:latin typeface="Inter"/>
                        <a:ea typeface="Inter"/>
                        <a:cs typeface="Inter"/>
                        <a:sym typeface="Inter"/>
                      </a:endParaRPr>
                    </a:p>
                  </a:txBody>
                  <a:tcPr marL="18275" marR="18275" marT="18275" marB="1827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800" b="1">
                          <a:latin typeface="Inter"/>
                          <a:ea typeface="Inter"/>
                          <a:cs typeface="Inter"/>
                          <a:sym typeface="Inter"/>
                        </a:rPr>
                        <a:t>↓</a:t>
                      </a:r>
                      <a:endParaRPr sz="800" b="1">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800" b="1">
                          <a:latin typeface="Inter"/>
                          <a:ea typeface="Inter"/>
                          <a:cs typeface="Inter"/>
                          <a:sym typeface="Inter"/>
                        </a:rPr>
                        <a:t>↓</a:t>
                      </a:r>
                      <a:endParaRPr sz="800" b="1">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30275">
                <a:tc>
                  <a:txBody>
                    <a:bodyPr/>
                    <a:lstStyle/>
                    <a:p>
                      <a:pPr marL="0" lvl="0" indent="0" algn="l" rtl="0">
                        <a:spcBef>
                          <a:spcPts val="0"/>
                        </a:spcBef>
                        <a:spcAft>
                          <a:spcPts val="0"/>
                        </a:spcAft>
                        <a:buNone/>
                      </a:pPr>
                      <a:r>
                        <a:rPr lang="en" sz="800" b="1">
                          <a:solidFill>
                            <a:srgbClr val="FFFFFF"/>
                          </a:solidFill>
                          <a:latin typeface="Inter"/>
                          <a:ea typeface="Inter"/>
                          <a:cs typeface="Inter"/>
                          <a:sym typeface="Inter"/>
                        </a:rPr>
                        <a:t>Restore visibility</a:t>
                      </a:r>
                      <a:endParaRPr sz="800" b="1">
                        <a:solidFill>
                          <a:srgbClr val="FFFFFF"/>
                        </a:solidFill>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800" b="1">
                          <a:solidFill>
                            <a:srgbClr val="FFFFFF"/>
                          </a:solidFill>
                          <a:latin typeface="Inter"/>
                          <a:ea typeface="Inter"/>
                          <a:cs typeface="Inter"/>
                          <a:sym typeface="Inter"/>
                        </a:rPr>
                        <a:t>Eliminate complexity</a:t>
                      </a:r>
                      <a:endParaRPr sz="800" b="1">
                        <a:solidFill>
                          <a:srgbClr val="FFFFFF"/>
                        </a:solidFill>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800" b="1">
                          <a:solidFill>
                            <a:srgbClr val="FFFFFF"/>
                          </a:solidFill>
                          <a:latin typeface="Inter"/>
                          <a:ea typeface="Inter"/>
                          <a:cs typeface="Inter"/>
                          <a:sym typeface="Inter"/>
                        </a:rPr>
                        <a:t>Reduce risk</a:t>
                      </a:r>
                      <a:endParaRPr sz="800" b="1">
                        <a:solidFill>
                          <a:srgbClr val="FFFFFF"/>
                        </a:solidFill>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r h="130275">
                <a:tc>
                  <a:txBody>
                    <a:bodyPr/>
                    <a:lstStyle/>
                    <a:p>
                      <a:pPr marL="0" lvl="0" indent="0" algn="l" rtl="0">
                        <a:spcBef>
                          <a:spcPts val="0"/>
                        </a:spcBef>
                        <a:spcAft>
                          <a:spcPts val="0"/>
                        </a:spcAft>
                        <a:buNone/>
                      </a:pPr>
                      <a:r>
                        <a:rPr lang="en" sz="800">
                          <a:latin typeface="Inter"/>
                          <a:ea typeface="Inter"/>
                          <a:cs typeface="Inter"/>
                          <a:sym typeface="Inter"/>
                        </a:rPr>
                        <a:t>“</a:t>
                      </a:r>
                      <a:r>
                        <a:rPr lang="en" sz="800" b="1">
                          <a:solidFill>
                            <a:schemeClr val="dk2"/>
                          </a:solidFill>
                          <a:latin typeface="Inter"/>
                          <a:ea typeface="Inter"/>
                          <a:cs typeface="Inter"/>
                          <a:sym typeface="Inter"/>
                        </a:rPr>
                        <a:t>30</a:t>
                      </a:r>
                      <a:r>
                        <a:rPr lang="en" sz="800">
                          <a:latin typeface="Inter"/>
                          <a:ea typeface="Inter"/>
                          <a:cs typeface="Inter"/>
                          <a:sym typeface="Inter"/>
                        </a:rPr>
                        <a:t> minutes later, we had achieved the first two steps in our journey to Zero Trust security.”</a:t>
                      </a:r>
                      <a:endParaRPr sz="800">
                        <a:latin typeface="Inter"/>
                        <a:ea typeface="Inter"/>
                        <a:cs typeface="Inter"/>
                        <a:sym typeface="Inter"/>
                      </a:endParaRPr>
                    </a:p>
                    <a:p>
                      <a:pPr marL="0" lvl="0" indent="0" algn="l" rtl="0">
                        <a:spcBef>
                          <a:spcPts val="0"/>
                        </a:spcBef>
                        <a:spcAft>
                          <a:spcPts val="0"/>
                        </a:spcAft>
                        <a:buNone/>
                      </a:pPr>
                      <a:r>
                        <a:rPr lang="en" sz="800" b="1">
                          <a:latin typeface="Inter"/>
                          <a:ea typeface="Inter"/>
                          <a:cs typeface="Inter"/>
                          <a:sym typeface="Inter"/>
                        </a:rPr>
                        <a:t>Security Engineer</a:t>
                      </a:r>
                      <a:endParaRPr sz="800" b="1">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800">
                          <a:solidFill>
                            <a:schemeClr val="dk1"/>
                          </a:solidFill>
                          <a:latin typeface="Inter"/>
                          <a:ea typeface="Inter"/>
                          <a:cs typeface="Inter"/>
                          <a:sym typeface="Inter"/>
                        </a:rPr>
                        <a:t>“Measured a </a:t>
                      </a:r>
                      <a:r>
                        <a:rPr lang="en" sz="800" b="1">
                          <a:solidFill>
                            <a:schemeClr val="dk2"/>
                          </a:solidFill>
                          <a:latin typeface="Inter"/>
                          <a:ea typeface="Inter"/>
                          <a:cs typeface="Inter"/>
                          <a:sym typeface="Inter"/>
                        </a:rPr>
                        <a:t>80% </a:t>
                      </a:r>
                      <a:r>
                        <a:rPr lang="en" sz="800">
                          <a:solidFill>
                            <a:schemeClr val="dk1"/>
                          </a:solidFill>
                          <a:latin typeface="Inter"/>
                          <a:ea typeface="Inter"/>
                          <a:cs typeface="Inter"/>
                          <a:sym typeface="Inter"/>
                        </a:rPr>
                        <a:t>reduction of time spent resolving IT tickets and security posture for remote workers.”</a:t>
                      </a:r>
                      <a:endParaRPr sz="800">
                        <a:solidFill>
                          <a:schemeClr val="dk1"/>
                        </a:solidFill>
                        <a:latin typeface="Inter"/>
                        <a:ea typeface="Inter"/>
                        <a:cs typeface="Inter"/>
                        <a:sym typeface="Inter"/>
                      </a:endParaRPr>
                    </a:p>
                    <a:p>
                      <a:pPr marL="0" lvl="0" indent="0" algn="l" rtl="0">
                        <a:spcBef>
                          <a:spcPts val="0"/>
                        </a:spcBef>
                        <a:spcAft>
                          <a:spcPts val="0"/>
                        </a:spcAft>
                        <a:buNone/>
                      </a:pPr>
                      <a:r>
                        <a:rPr lang="en" sz="800" b="1">
                          <a:solidFill>
                            <a:schemeClr val="dk1"/>
                          </a:solidFill>
                          <a:latin typeface="Inter"/>
                          <a:ea typeface="Inter"/>
                          <a:cs typeface="Inter"/>
                          <a:sym typeface="Inter"/>
                        </a:rPr>
                        <a:t>Director of IT</a:t>
                      </a:r>
                      <a:endParaRPr sz="800" b="1">
                        <a:solidFill>
                          <a:schemeClr val="dk1"/>
                        </a:solidFill>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800">
                          <a:latin typeface="Inter"/>
                          <a:ea typeface="Inter"/>
                          <a:cs typeface="Inter"/>
                          <a:sym typeface="Inter"/>
                        </a:rPr>
                        <a:t>“Enabled a </a:t>
                      </a:r>
                      <a:r>
                        <a:rPr lang="en" sz="800" b="1">
                          <a:solidFill>
                            <a:schemeClr val="dk2"/>
                          </a:solidFill>
                          <a:latin typeface="Inter"/>
                          <a:ea typeface="Inter"/>
                          <a:cs typeface="Inter"/>
                          <a:sym typeface="Inter"/>
                        </a:rPr>
                        <a:t>91%</a:t>
                      </a:r>
                      <a:r>
                        <a:rPr lang="en" sz="800">
                          <a:latin typeface="Inter"/>
                          <a:ea typeface="Inter"/>
                          <a:cs typeface="Inter"/>
                          <a:sym typeface="Inter"/>
                        </a:rPr>
                        <a:t> reduction to our attack surface by putting Cloudflare in front of our app access &amp; internet browsing.”</a:t>
                      </a:r>
                      <a:endParaRPr sz="800">
                        <a:latin typeface="Inter"/>
                        <a:ea typeface="Inter"/>
                        <a:cs typeface="Inter"/>
                        <a:sym typeface="Inter"/>
                      </a:endParaRPr>
                    </a:p>
                    <a:p>
                      <a:pPr marL="0" lvl="0" indent="0" algn="l" rtl="0">
                        <a:spcBef>
                          <a:spcPts val="0"/>
                        </a:spcBef>
                        <a:spcAft>
                          <a:spcPts val="0"/>
                        </a:spcAft>
                        <a:buNone/>
                      </a:pPr>
                      <a:r>
                        <a:rPr lang="en" sz="800" b="1">
                          <a:latin typeface="Inter"/>
                          <a:ea typeface="Inter"/>
                          <a:cs typeface="Inter"/>
                          <a:sym typeface="Inter"/>
                        </a:rPr>
                        <a:t>CISO</a:t>
                      </a:r>
                      <a:r>
                        <a:rPr lang="en" sz="800">
                          <a:latin typeface="Inter"/>
                          <a:ea typeface="Inter"/>
                          <a:cs typeface="Inter"/>
                          <a:sym typeface="Inter"/>
                        </a:rPr>
                        <a:t> (per Gartner)</a:t>
                      </a:r>
                      <a:endParaRPr sz="800" b="1">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30275">
                <a:tc>
                  <a:txBody>
                    <a:bodyPr/>
                    <a:lstStyle/>
                    <a:p>
                      <a:pPr marL="99423" lvl="0" indent="-105445" algn="l" rtl="0">
                        <a:spcBef>
                          <a:spcPts val="0"/>
                        </a:spcBef>
                        <a:spcAft>
                          <a:spcPts val="0"/>
                        </a:spcAft>
                        <a:buSzPts val="800"/>
                        <a:buFont typeface="Inter"/>
                        <a:buChar char="-"/>
                      </a:pPr>
                      <a:r>
                        <a:rPr lang="en" sz="800">
                          <a:latin typeface="Inter"/>
                          <a:ea typeface="Inter"/>
                          <a:cs typeface="Inter"/>
                          <a:sym typeface="Inter"/>
                        </a:rPr>
                        <a:t>Require gateway to be on to access apps</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Monitor use of sanctioned and unsanctioned apps </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Central logs to investigate security/policy incidents</a:t>
                      </a:r>
                      <a:endParaRPr sz="800" b="1">
                        <a:latin typeface="Inter"/>
                        <a:ea typeface="Inter"/>
                        <a:cs typeface="Inter"/>
                        <a:sym typeface="Inter"/>
                      </a:endParaRPr>
                    </a:p>
                  </a:txBody>
                  <a:tcPr marL="18275" marR="18275" marT="18275" marB="18275">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solidFill>
                      <a:srgbClr val="FFFFFF"/>
                    </a:solidFill>
                  </a:tcPr>
                </a:tc>
                <a:tc>
                  <a:txBody>
                    <a:bodyPr/>
                    <a:lstStyle/>
                    <a:p>
                      <a:pPr marL="99423" lvl="0" indent="-105445" algn="l" rtl="0">
                        <a:spcBef>
                          <a:spcPts val="0"/>
                        </a:spcBef>
                        <a:spcAft>
                          <a:spcPts val="0"/>
                        </a:spcAft>
                        <a:buSzPts val="800"/>
                        <a:buFont typeface="Inter"/>
                        <a:buChar char="-"/>
                      </a:pPr>
                      <a:r>
                        <a:rPr lang="en" sz="800">
                          <a:latin typeface="Inter"/>
                          <a:ea typeface="Inter"/>
                          <a:cs typeface="Inter"/>
                          <a:sym typeface="Inter"/>
                        </a:rPr>
                        <a:t>Simple user/device-based rules to control access</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Global policy enforcement with ultra-low latency</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Works for managed and unmanaged devices</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99423" lvl="0" indent="-105445" algn="l" rtl="0">
                        <a:spcBef>
                          <a:spcPts val="0"/>
                        </a:spcBef>
                        <a:spcAft>
                          <a:spcPts val="0"/>
                        </a:spcAft>
                        <a:buSzPts val="800"/>
                        <a:buFont typeface="Inter"/>
                        <a:buChar char="-"/>
                      </a:pPr>
                      <a:r>
                        <a:rPr lang="en" sz="800">
                          <a:latin typeface="Inter"/>
                          <a:ea typeface="Inter"/>
                          <a:cs typeface="Inter"/>
                          <a:sym typeface="Inter"/>
                        </a:rPr>
                        <a:t>Require identity/posture verification &amp; limit access</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Isolate malware/phishing from user device/input</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Isolate apps from Internet</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Resilient remote access </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558" name="Google Shape;1558;p165"/>
          <p:cNvSpPr txBox="1"/>
          <p:nvPr/>
        </p:nvSpPr>
        <p:spPr>
          <a:xfrm>
            <a:off x="4659080" y="845644"/>
            <a:ext cx="4127100" cy="188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b="1">
                <a:solidFill>
                  <a:schemeClr val="accent2"/>
                </a:solidFill>
                <a:latin typeface="Inter"/>
                <a:ea typeface="Inter"/>
                <a:cs typeface="Inter"/>
                <a:sym typeface="Inter"/>
              </a:rPr>
              <a:t>Align messaging to 3 value pillars with quantified outcomes</a:t>
            </a:r>
            <a:endParaRPr sz="1000" b="1">
              <a:solidFill>
                <a:schemeClr val="accent2"/>
              </a:solidFill>
              <a:latin typeface="Inter"/>
              <a:ea typeface="Inter"/>
              <a:cs typeface="Inter"/>
              <a:sym typeface="Inter"/>
            </a:endParaRPr>
          </a:p>
        </p:txBody>
      </p:sp>
      <p:sp>
        <p:nvSpPr>
          <p:cNvPr id="1559" name="Google Shape;1559;p165"/>
          <p:cNvSpPr txBox="1"/>
          <p:nvPr/>
        </p:nvSpPr>
        <p:spPr>
          <a:xfrm>
            <a:off x="4651230" y="4156744"/>
            <a:ext cx="4127100" cy="188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b="1">
                <a:solidFill>
                  <a:schemeClr val="accent2"/>
                </a:solidFill>
                <a:latin typeface="Inter"/>
                <a:ea typeface="Inter"/>
                <a:cs typeface="Inter"/>
                <a:sym typeface="Inter"/>
              </a:rPr>
              <a:t>Propose phased rollout that starts without disruptions</a:t>
            </a:r>
            <a:endParaRPr sz="1000" b="1">
              <a:solidFill>
                <a:schemeClr val="accent2"/>
              </a:solidFill>
              <a:latin typeface="Inter"/>
              <a:ea typeface="Inter"/>
              <a:cs typeface="Inter"/>
              <a:sym typeface="Inter"/>
            </a:endParaRPr>
          </a:p>
        </p:txBody>
      </p:sp>
      <p:graphicFrame>
        <p:nvGraphicFramePr>
          <p:cNvPr id="1560" name="Google Shape;1560;p165"/>
          <p:cNvGraphicFramePr/>
          <p:nvPr/>
        </p:nvGraphicFramePr>
        <p:xfrm>
          <a:off x="4651177" y="4382510"/>
          <a:ext cx="3000000" cy="3000000"/>
        </p:xfrm>
        <a:graphic>
          <a:graphicData uri="http://schemas.openxmlformats.org/drawingml/2006/table">
            <a:tbl>
              <a:tblPr>
                <a:noFill/>
                <a:tableStyleId>{365FDCB9-78CD-4107-8858-62E149FE89D9}</a:tableStyleId>
              </a:tblPr>
              <a:tblGrid>
                <a:gridCol w="1420950">
                  <a:extLst>
                    <a:ext uri="{9D8B030D-6E8A-4147-A177-3AD203B41FA5}">
                      <a16:colId xmlns:a16="http://schemas.microsoft.com/office/drawing/2014/main" val="20000"/>
                    </a:ext>
                  </a:extLst>
                </a:gridCol>
                <a:gridCol w="1344750">
                  <a:extLst>
                    <a:ext uri="{9D8B030D-6E8A-4147-A177-3AD203B41FA5}">
                      <a16:colId xmlns:a16="http://schemas.microsoft.com/office/drawing/2014/main" val="20001"/>
                    </a:ext>
                  </a:extLst>
                </a:gridCol>
                <a:gridCol w="1528300">
                  <a:extLst>
                    <a:ext uri="{9D8B030D-6E8A-4147-A177-3AD203B41FA5}">
                      <a16:colId xmlns:a16="http://schemas.microsoft.com/office/drawing/2014/main" val="20002"/>
                    </a:ext>
                  </a:extLst>
                </a:gridCol>
              </a:tblGrid>
              <a:tr h="113625">
                <a:tc>
                  <a:txBody>
                    <a:bodyPr/>
                    <a:lstStyle/>
                    <a:p>
                      <a:pPr marL="0" lvl="0" indent="0" algn="l" rtl="0">
                        <a:spcBef>
                          <a:spcPts val="0"/>
                        </a:spcBef>
                        <a:spcAft>
                          <a:spcPts val="0"/>
                        </a:spcAft>
                        <a:buNone/>
                      </a:pPr>
                      <a:r>
                        <a:rPr lang="en" sz="800" b="1">
                          <a:solidFill>
                            <a:srgbClr val="FFFFFF"/>
                          </a:solidFill>
                          <a:latin typeface="Inter"/>
                          <a:ea typeface="Inter"/>
                          <a:cs typeface="Inter"/>
                          <a:sym typeface="Inter"/>
                        </a:rPr>
                        <a:t>Step 1 - Access ---------→</a:t>
                      </a:r>
                      <a:endParaRPr sz="800" b="1">
                        <a:solidFill>
                          <a:srgbClr val="FFFFFF"/>
                        </a:solidFill>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800" b="1">
                          <a:solidFill>
                            <a:srgbClr val="FFFFFF"/>
                          </a:solidFill>
                          <a:latin typeface="Inter"/>
                          <a:ea typeface="Inter"/>
                          <a:cs typeface="Inter"/>
                          <a:sym typeface="Inter"/>
                        </a:rPr>
                        <a:t>Step 2 - Gateway ------→</a:t>
                      </a:r>
                      <a:endParaRPr sz="800" b="1">
                        <a:solidFill>
                          <a:srgbClr val="FFFFFF"/>
                        </a:solidFill>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 sz="800" b="1">
                          <a:solidFill>
                            <a:srgbClr val="FFFFFF"/>
                          </a:solidFill>
                          <a:latin typeface="Inter"/>
                          <a:ea typeface="Inter"/>
                          <a:cs typeface="Inter"/>
                          <a:sym typeface="Inter"/>
                        </a:rPr>
                        <a:t>Step 3 - Browser Isolation</a:t>
                      </a:r>
                      <a:endParaRPr sz="800" b="1">
                        <a:solidFill>
                          <a:srgbClr val="FFFFFF"/>
                        </a:solidFill>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289050">
                <a:tc>
                  <a:txBody>
                    <a:bodyPr/>
                    <a:lstStyle/>
                    <a:p>
                      <a:pPr marL="0" lvl="0" indent="0" algn="l" rtl="0">
                        <a:spcBef>
                          <a:spcPts val="0"/>
                        </a:spcBef>
                        <a:spcAft>
                          <a:spcPts val="0"/>
                        </a:spcAft>
                        <a:buNone/>
                      </a:pPr>
                      <a:r>
                        <a:rPr lang="en" sz="800" b="1">
                          <a:solidFill>
                            <a:schemeClr val="dk2"/>
                          </a:solidFill>
                          <a:latin typeface="Inter"/>
                          <a:ea typeface="Inter"/>
                          <a:cs typeface="Inter"/>
                          <a:sym typeface="Inter"/>
                        </a:rPr>
                        <a:t>Add 1st layer</a:t>
                      </a:r>
                      <a:r>
                        <a:rPr lang="en" sz="800">
                          <a:latin typeface="Inter"/>
                          <a:ea typeface="Inter"/>
                          <a:cs typeface="Inter"/>
                          <a:sym typeface="Inter"/>
                        </a:rPr>
                        <a:t> of </a:t>
                      </a:r>
                      <a:br>
                        <a:rPr lang="en" sz="800">
                          <a:latin typeface="Inter"/>
                          <a:ea typeface="Inter"/>
                          <a:cs typeface="Inter"/>
                          <a:sym typeface="Inter"/>
                        </a:rPr>
                      </a:br>
                      <a:r>
                        <a:rPr lang="en" sz="800">
                          <a:latin typeface="Inter"/>
                          <a:ea typeface="Inter"/>
                          <a:cs typeface="Inter"/>
                          <a:sym typeface="Inter"/>
                        </a:rPr>
                        <a:t>Zero Trust security without disruptions to reduce risk </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2"/>
                          </a:solidFill>
                          <a:latin typeface="Inter"/>
                          <a:ea typeface="Inter"/>
                          <a:cs typeface="Inter"/>
                          <a:sym typeface="Inter"/>
                        </a:rPr>
                        <a:t>Reduce reliance</a:t>
                      </a:r>
                      <a:r>
                        <a:rPr lang="en" sz="800">
                          <a:latin typeface="Inter"/>
                          <a:ea typeface="Inter"/>
                          <a:cs typeface="Inter"/>
                          <a:sym typeface="Inter"/>
                        </a:rPr>
                        <a:t> on VPN and on-prem, proxy-based security to restore visibility</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b="1">
                          <a:solidFill>
                            <a:schemeClr val="dk2"/>
                          </a:solidFill>
                          <a:latin typeface="Inter"/>
                          <a:ea typeface="Inter"/>
                          <a:cs typeface="Inter"/>
                          <a:sym typeface="Inter"/>
                        </a:rPr>
                        <a:t>Add 2nd layer</a:t>
                      </a:r>
                      <a:r>
                        <a:rPr lang="en" sz="800">
                          <a:solidFill>
                            <a:schemeClr val="dk2"/>
                          </a:solidFill>
                          <a:latin typeface="Inter"/>
                          <a:ea typeface="Inter"/>
                          <a:cs typeface="Inter"/>
                          <a:sym typeface="Inter"/>
                        </a:rPr>
                        <a:t> </a:t>
                      </a:r>
                      <a:r>
                        <a:rPr lang="en" sz="800">
                          <a:latin typeface="Inter"/>
                          <a:ea typeface="Inter"/>
                          <a:cs typeface="Inter"/>
                          <a:sym typeface="Inter"/>
                        </a:rPr>
                        <a:t>of </a:t>
                      </a:r>
                      <a:br>
                        <a:rPr lang="en" sz="800">
                          <a:latin typeface="Inter"/>
                          <a:ea typeface="Inter"/>
                          <a:cs typeface="Inter"/>
                          <a:sym typeface="Inter"/>
                        </a:rPr>
                      </a:br>
                      <a:r>
                        <a:rPr lang="en" sz="800">
                          <a:latin typeface="Inter"/>
                          <a:ea typeface="Inter"/>
                          <a:cs typeface="Inter"/>
                          <a:sym typeface="Inter"/>
                        </a:rPr>
                        <a:t>Zero Trust security with </a:t>
                      </a:r>
                      <a:br>
                        <a:rPr lang="en" sz="800">
                          <a:latin typeface="Inter"/>
                          <a:ea typeface="Inter"/>
                          <a:cs typeface="Inter"/>
                          <a:sym typeface="Inter"/>
                        </a:rPr>
                      </a:br>
                      <a:r>
                        <a:rPr lang="en" sz="800">
                          <a:latin typeface="Inter"/>
                          <a:ea typeface="Inter"/>
                          <a:cs typeface="Inter"/>
                          <a:sym typeface="Inter"/>
                        </a:rPr>
                        <a:t>one click to reduce risk</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561" name="Google Shape;1561;p165"/>
          <p:cNvSpPr txBox="1"/>
          <p:nvPr/>
        </p:nvSpPr>
        <p:spPr>
          <a:xfrm>
            <a:off x="212300" y="850672"/>
            <a:ext cx="4213800" cy="568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b="1">
                <a:solidFill>
                  <a:schemeClr val="accent2"/>
                </a:solidFill>
                <a:latin typeface="Inter"/>
                <a:ea typeface="Inter"/>
                <a:cs typeface="Inter"/>
                <a:sym typeface="Inter"/>
              </a:rPr>
              <a:t>Opportunity: </a:t>
            </a:r>
            <a:endParaRPr sz="1000" b="1">
              <a:solidFill>
                <a:schemeClr val="accent2"/>
              </a:solidFill>
              <a:latin typeface="Inter"/>
              <a:ea typeface="Inter"/>
              <a:cs typeface="Inter"/>
              <a:sym typeface="Inter"/>
            </a:endParaRPr>
          </a:p>
          <a:p>
            <a:pPr marL="0" lvl="0" indent="0" algn="l" rtl="0">
              <a:spcBef>
                <a:spcPts val="0"/>
              </a:spcBef>
              <a:spcAft>
                <a:spcPts val="0"/>
              </a:spcAft>
              <a:buNone/>
            </a:pPr>
            <a:r>
              <a:rPr lang="en" sz="800">
                <a:solidFill>
                  <a:srgbClr val="222222"/>
                </a:solidFill>
                <a:latin typeface="Inter"/>
                <a:ea typeface="Inter"/>
                <a:cs typeface="Inter"/>
                <a:sym typeface="Inter"/>
              </a:rPr>
              <a:t>COVID-19 forced an overnight transition to remote work. Businesses scrambled to keep employees connected, and applied tactical bandaids — like doubling down on slow and unreliable VPNs, split-tunneling Internet traffic, and applying hasty remote access hacks. In 2021, security teams will prioritize addressing the gaps in their remote worker strategy, and Cloudflare’s Zero Trust platform is the perfect solution for their needs. </a:t>
            </a:r>
            <a:endParaRPr sz="800">
              <a:solidFill>
                <a:srgbClr val="222222"/>
              </a:solidFill>
              <a:latin typeface="Inter"/>
              <a:ea typeface="Inter"/>
              <a:cs typeface="Inter"/>
              <a:sym typeface="Inter"/>
            </a:endParaRPr>
          </a:p>
          <a:p>
            <a:pPr marL="0" lvl="0" indent="0" algn="l" rtl="0">
              <a:spcBef>
                <a:spcPts val="0"/>
              </a:spcBef>
              <a:spcAft>
                <a:spcPts val="0"/>
              </a:spcAft>
              <a:buNone/>
            </a:pPr>
            <a:endParaRPr sz="800">
              <a:solidFill>
                <a:srgbClr val="222222"/>
              </a:solidFill>
              <a:latin typeface="Inter"/>
              <a:ea typeface="Inter"/>
              <a:cs typeface="Inter"/>
              <a:sym typeface="Inter"/>
            </a:endParaRPr>
          </a:p>
          <a:p>
            <a:pPr marL="0" lvl="0" indent="0" algn="l" rtl="0">
              <a:spcBef>
                <a:spcPts val="0"/>
              </a:spcBef>
              <a:spcAft>
                <a:spcPts val="0"/>
              </a:spcAft>
              <a:buNone/>
            </a:pPr>
            <a:endParaRPr sz="800">
              <a:solidFill>
                <a:srgbClr val="222222"/>
              </a:solidFill>
              <a:latin typeface="Inter"/>
              <a:ea typeface="Inter"/>
              <a:cs typeface="Inter"/>
              <a:sym typeface="Inter"/>
            </a:endParaRPr>
          </a:p>
        </p:txBody>
      </p:sp>
      <p:sp>
        <p:nvSpPr>
          <p:cNvPr id="1562" name="Google Shape;1562;p165"/>
          <p:cNvSpPr txBox="1"/>
          <p:nvPr/>
        </p:nvSpPr>
        <p:spPr>
          <a:xfrm>
            <a:off x="939800" y="3550275"/>
            <a:ext cx="35598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a:solidFill>
                  <a:srgbClr val="999999"/>
                </a:solidFill>
                <a:latin typeface="Inter"/>
                <a:ea typeface="Inter"/>
                <a:cs typeface="Inter"/>
                <a:sym typeface="Inter"/>
              </a:rPr>
              <a:t>*varies; hedge funds good fit, whereas banks have mature DLP/CASB and region control use cases</a:t>
            </a:r>
            <a:endParaRPr sz="600">
              <a:solidFill>
                <a:srgbClr val="99999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p166"/>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Remote Worker Sales Play Cheat Sheet</a:t>
            </a:r>
            <a:endParaRPr/>
          </a:p>
        </p:txBody>
      </p:sp>
      <p:sp>
        <p:nvSpPr>
          <p:cNvPr id="1568" name="Google Shape;1568;p166"/>
          <p:cNvSpPr txBox="1">
            <a:spLocks noGrp="1"/>
          </p:cNvSpPr>
          <p:nvPr>
            <p:ph type="title"/>
          </p:nvPr>
        </p:nvSpPr>
        <p:spPr>
          <a:xfrm>
            <a:off x="4666676" y="858900"/>
            <a:ext cx="1689600" cy="188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000">
                <a:solidFill>
                  <a:schemeClr val="accent2"/>
                </a:solidFill>
              </a:rPr>
              <a:t>Competitive positioning</a:t>
            </a:r>
            <a:endParaRPr sz="1000">
              <a:solidFill>
                <a:schemeClr val="accent2"/>
              </a:solidFill>
            </a:endParaRPr>
          </a:p>
        </p:txBody>
      </p:sp>
      <p:graphicFrame>
        <p:nvGraphicFramePr>
          <p:cNvPr id="1569" name="Google Shape;1569;p166"/>
          <p:cNvGraphicFramePr/>
          <p:nvPr/>
        </p:nvGraphicFramePr>
        <p:xfrm>
          <a:off x="4635363" y="1634030"/>
          <a:ext cx="3000000" cy="3000000"/>
        </p:xfrm>
        <a:graphic>
          <a:graphicData uri="http://schemas.openxmlformats.org/drawingml/2006/table">
            <a:tbl>
              <a:tblPr>
                <a:noFill/>
                <a:tableStyleId>{365FDCB9-78CD-4107-8858-62E149FE89D9}</a:tableStyleId>
              </a:tblPr>
              <a:tblGrid>
                <a:gridCol w="759450">
                  <a:extLst>
                    <a:ext uri="{9D8B030D-6E8A-4147-A177-3AD203B41FA5}">
                      <a16:colId xmlns:a16="http://schemas.microsoft.com/office/drawing/2014/main" val="20000"/>
                    </a:ext>
                  </a:extLst>
                </a:gridCol>
                <a:gridCol w="1842975">
                  <a:extLst>
                    <a:ext uri="{9D8B030D-6E8A-4147-A177-3AD203B41FA5}">
                      <a16:colId xmlns:a16="http://schemas.microsoft.com/office/drawing/2014/main" val="20001"/>
                    </a:ext>
                  </a:extLst>
                </a:gridCol>
                <a:gridCol w="1674000">
                  <a:extLst>
                    <a:ext uri="{9D8B030D-6E8A-4147-A177-3AD203B41FA5}">
                      <a16:colId xmlns:a16="http://schemas.microsoft.com/office/drawing/2014/main" val="20002"/>
                    </a:ext>
                  </a:extLst>
                </a:gridCol>
              </a:tblGrid>
              <a:tr h="162200">
                <a:tc>
                  <a:txBody>
                    <a:bodyPr/>
                    <a:lstStyle/>
                    <a:p>
                      <a:pPr marL="0" lvl="0" indent="0" algn="l" rtl="0">
                        <a:spcBef>
                          <a:spcPts val="0"/>
                        </a:spcBef>
                        <a:spcAft>
                          <a:spcPts val="0"/>
                        </a:spcAft>
                        <a:buNone/>
                      </a:pPr>
                      <a:r>
                        <a:rPr lang="en" sz="800" b="1">
                          <a:latin typeface="Inter"/>
                          <a:ea typeface="Inter"/>
                          <a:cs typeface="Inter"/>
                          <a:sym typeface="Inter"/>
                        </a:rPr>
                        <a:t>Our strength</a:t>
                      </a:r>
                      <a:endParaRPr sz="800" b="1">
                        <a:latin typeface="Inter"/>
                        <a:ea typeface="Inter"/>
                        <a:cs typeface="Inter"/>
                        <a:sym typeface="Inter"/>
                      </a:endParaRPr>
                    </a:p>
                  </a:txBody>
                  <a:tcPr marL="18275" marR="18275" marT="18275" marB="18275">
                    <a:lnR w="9525" cap="flat" cmpd="sng">
                      <a:solidFill>
                        <a:srgbClr val="9E9E9E"/>
                      </a:solidFill>
                      <a:prstDash val="solid"/>
                      <a:round/>
                      <a:headEnd type="none" w="sm" len="sm"/>
                      <a:tailEnd type="none" w="sm" len="sm"/>
                    </a:lnR>
                    <a:solidFill>
                      <a:schemeClr val="accent4"/>
                    </a:solidFill>
                  </a:tcPr>
                </a:tc>
                <a:tc>
                  <a:txBody>
                    <a:bodyPr/>
                    <a:lstStyle/>
                    <a:p>
                      <a:pPr marL="0" lvl="0" indent="0" algn="l" rtl="0">
                        <a:spcBef>
                          <a:spcPts val="0"/>
                        </a:spcBef>
                        <a:spcAft>
                          <a:spcPts val="0"/>
                        </a:spcAft>
                        <a:buNone/>
                      </a:pPr>
                      <a:r>
                        <a:rPr lang="en" sz="800" b="1">
                          <a:latin typeface="Inter"/>
                          <a:ea typeface="Inter"/>
                          <a:cs typeface="Inter"/>
                          <a:sym typeface="Inter"/>
                        </a:rPr>
                        <a:t>Why customers will care</a:t>
                      </a:r>
                      <a:endParaRPr sz="800" b="1">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tc>
                  <a:txBody>
                    <a:bodyPr/>
                    <a:lstStyle/>
                    <a:p>
                      <a:pPr marL="0" lvl="0" indent="0" algn="l" rtl="0">
                        <a:spcBef>
                          <a:spcPts val="0"/>
                        </a:spcBef>
                        <a:spcAft>
                          <a:spcPts val="0"/>
                        </a:spcAft>
                        <a:buNone/>
                      </a:pPr>
                      <a:r>
                        <a:rPr lang="en" sz="800" b="1">
                          <a:latin typeface="Inter"/>
                          <a:ea typeface="Inter"/>
                          <a:cs typeface="Inter"/>
                          <a:sym typeface="Inter"/>
                        </a:rPr>
                        <a:t>Their weakness</a:t>
                      </a:r>
                      <a:endParaRPr sz="800" b="1">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506050">
                <a:tc>
                  <a:txBody>
                    <a:bodyPr/>
                    <a:lstStyle/>
                    <a:p>
                      <a:pPr marL="0" lvl="0" indent="0" algn="l" rtl="0">
                        <a:spcBef>
                          <a:spcPts val="0"/>
                        </a:spcBef>
                        <a:spcAft>
                          <a:spcPts val="1000"/>
                        </a:spcAft>
                        <a:buNone/>
                      </a:pPr>
                      <a:r>
                        <a:rPr lang="en" sz="800" b="1">
                          <a:solidFill>
                            <a:schemeClr val="dk2"/>
                          </a:solidFill>
                          <a:latin typeface="Inter"/>
                          <a:ea typeface="Inter"/>
                          <a:cs typeface="Inter"/>
                          <a:sym typeface="Inter"/>
                        </a:rPr>
                        <a:t>Less time</a:t>
                      </a:r>
                      <a:br>
                        <a:rPr lang="en" sz="800">
                          <a:solidFill>
                            <a:schemeClr val="dk1"/>
                          </a:solidFill>
                          <a:latin typeface="Inter"/>
                          <a:ea typeface="Inter"/>
                          <a:cs typeface="Inter"/>
                          <a:sym typeface="Inter"/>
                        </a:rPr>
                      </a:br>
                      <a:r>
                        <a:rPr lang="en" sz="800">
                          <a:solidFill>
                            <a:schemeClr val="dk1"/>
                          </a:solidFill>
                          <a:latin typeface="Inter"/>
                          <a:ea typeface="Inter"/>
                          <a:cs typeface="Inter"/>
                          <a:sym typeface="Inter"/>
                        </a:rPr>
                        <a:t>to layer on zero trust access</a:t>
                      </a:r>
                      <a:endParaRPr sz="800">
                        <a:solidFill>
                          <a:schemeClr val="dk1"/>
                        </a:solidFill>
                        <a:latin typeface="Inter"/>
                        <a:ea typeface="Inter"/>
                        <a:cs typeface="Inter"/>
                        <a:sym typeface="Inter"/>
                      </a:endParaRPr>
                    </a:p>
                  </a:txBody>
                  <a:tcPr marL="18275" marR="18275" marT="18275" marB="1827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800">
                          <a:latin typeface="Inter"/>
                          <a:ea typeface="Inter"/>
                          <a:cs typeface="Inter"/>
                          <a:sym typeface="Inter"/>
                        </a:rPr>
                        <a:t>No changes to, or incompatibilities with, existing VPN set up. No software or API config for SaaS apps, simple server daemon for internal apps, unlike competitors.</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99423" lvl="0" indent="-105445" algn="l" rtl="0">
                        <a:spcBef>
                          <a:spcPts val="0"/>
                        </a:spcBef>
                        <a:spcAft>
                          <a:spcPts val="0"/>
                        </a:spcAft>
                        <a:buSzPts val="800"/>
                        <a:buFont typeface="Inter"/>
                        <a:buChar char="-"/>
                      </a:pPr>
                      <a:r>
                        <a:rPr lang="en" sz="800">
                          <a:latin typeface="Inter"/>
                          <a:ea typeface="Inter"/>
                          <a:cs typeface="Inter"/>
                          <a:sym typeface="Inter"/>
                        </a:rPr>
                        <a:t>PAN: full traditional VPN setup</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solidFill>
                            <a:schemeClr val="dk1"/>
                          </a:solidFill>
                          <a:latin typeface="Inter"/>
                          <a:ea typeface="Inter"/>
                          <a:cs typeface="Inter"/>
                          <a:sym typeface="Inter"/>
                        </a:rPr>
                        <a:t>Cisco: not cloud-based</a:t>
                      </a:r>
                      <a:endParaRPr sz="800">
                        <a:solidFill>
                          <a:schemeClr val="dk1"/>
                        </a:solidFill>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Zscaler: favors client &amp; ZPA policy doesn’t cover SaaS</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06050">
                <a:tc>
                  <a:txBody>
                    <a:bodyPr/>
                    <a:lstStyle/>
                    <a:p>
                      <a:pPr marL="0" lvl="0" indent="0" algn="l" rtl="0">
                        <a:spcBef>
                          <a:spcPts val="0"/>
                        </a:spcBef>
                        <a:spcAft>
                          <a:spcPts val="0"/>
                        </a:spcAft>
                        <a:buNone/>
                      </a:pPr>
                      <a:r>
                        <a:rPr lang="en" sz="800" b="1">
                          <a:solidFill>
                            <a:schemeClr val="dk2"/>
                          </a:solidFill>
                          <a:latin typeface="Inter"/>
                          <a:ea typeface="Inter"/>
                          <a:cs typeface="Inter"/>
                          <a:sym typeface="Inter"/>
                        </a:rPr>
                        <a:t>Less time</a:t>
                      </a:r>
                      <a:r>
                        <a:rPr lang="en" sz="800">
                          <a:solidFill>
                            <a:schemeClr val="dk2"/>
                          </a:solidFill>
                          <a:latin typeface="Inter"/>
                          <a:ea typeface="Inter"/>
                          <a:cs typeface="Inter"/>
                          <a:sym typeface="Inter"/>
                        </a:rPr>
                        <a:t> </a:t>
                      </a:r>
                      <a:br>
                        <a:rPr lang="en" sz="800">
                          <a:solidFill>
                            <a:schemeClr val="dk1"/>
                          </a:solidFill>
                          <a:latin typeface="Inter"/>
                          <a:ea typeface="Inter"/>
                          <a:cs typeface="Inter"/>
                          <a:sym typeface="Inter"/>
                        </a:rPr>
                      </a:br>
                      <a:r>
                        <a:rPr lang="en" sz="800">
                          <a:solidFill>
                            <a:schemeClr val="dk1"/>
                          </a:solidFill>
                          <a:latin typeface="Inter"/>
                          <a:ea typeface="Inter"/>
                          <a:cs typeface="Inter"/>
                          <a:sym typeface="Inter"/>
                        </a:rPr>
                        <a:t>to layer on remote browser isolation</a:t>
                      </a:r>
                      <a:endParaRPr sz="800">
                        <a:solidFill>
                          <a:schemeClr val="dk1"/>
                        </a:solidFill>
                        <a:latin typeface="Inter"/>
                        <a:ea typeface="Inter"/>
                        <a:cs typeface="Inter"/>
                        <a:sym typeface="Inter"/>
                      </a:endParaRPr>
                    </a:p>
                  </a:txBody>
                  <a:tcPr marL="18275" marR="18275" marT="18275" marB="1827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800">
                          <a:latin typeface="Inter"/>
                          <a:ea typeface="Inter"/>
                          <a:cs typeface="Inter"/>
                          <a:sym typeface="Inter"/>
                        </a:rPr>
                        <a:t>One click to enable zero trust for any site and user, which leapfrogs every existing malware detection &amp; threat defense feature that competitors’ SWGs rely on.</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99423" lvl="0" indent="-105445" algn="l" rtl="0">
                        <a:spcBef>
                          <a:spcPts val="0"/>
                        </a:spcBef>
                        <a:spcAft>
                          <a:spcPts val="0"/>
                        </a:spcAft>
                        <a:buSzPts val="800"/>
                        <a:buFont typeface="Inter"/>
                        <a:buChar char="-"/>
                      </a:pPr>
                      <a:r>
                        <a:rPr lang="en" sz="800">
                          <a:latin typeface="Inter"/>
                          <a:ea typeface="Inter"/>
                          <a:cs typeface="Inter"/>
                          <a:sym typeface="Inter"/>
                        </a:rPr>
                        <a:t>Zscaler: acquired inferior tech</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PAN: runs partner tech on slow edge</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Cisco: </a:t>
                      </a:r>
                      <a:r>
                        <a:rPr lang="en" sz="800">
                          <a:solidFill>
                            <a:schemeClr val="dk1"/>
                          </a:solidFill>
                          <a:latin typeface="Inter"/>
                          <a:ea typeface="Inter"/>
                          <a:cs typeface="Inter"/>
                          <a:sym typeface="Inter"/>
                        </a:rPr>
                        <a:t>same as PAN; building own</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601625">
                <a:tc>
                  <a:txBody>
                    <a:bodyPr/>
                    <a:lstStyle/>
                    <a:p>
                      <a:pPr marL="0" lvl="0" indent="0" algn="l" rtl="0">
                        <a:spcBef>
                          <a:spcPts val="0"/>
                        </a:spcBef>
                        <a:spcAft>
                          <a:spcPts val="0"/>
                        </a:spcAft>
                        <a:buNone/>
                      </a:pPr>
                      <a:r>
                        <a:rPr lang="en" sz="800" b="1">
                          <a:solidFill>
                            <a:schemeClr val="dk2"/>
                          </a:solidFill>
                          <a:latin typeface="Inter"/>
                          <a:ea typeface="Inter"/>
                          <a:cs typeface="Inter"/>
                          <a:sym typeface="Inter"/>
                        </a:rPr>
                        <a:t>More cost effective</a:t>
                      </a:r>
                      <a:r>
                        <a:rPr lang="en" sz="800">
                          <a:latin typeface="Inter"/>
                          <a:ea typeface="Inter"/>
                          <a:cs typeface="Inter"/>
                          <a:sym typeface="Inter"/>
                        </a:rPr>
                        <a:t> to solve many use cases </a:t>
                      </a:r>
                      <a:endParaRPr sz="800">
                        <a:latin typeface="Inter"/>
                        <a:ea typeface="Inter"/>
                        <a:cs typeface="Inter"/>
                        <a:sym typeface="Inter"/>
                      </a:endParaRPr>
                    </a:p>
                  </a:txBody>
                  <a:tcPr marL="18275" marR="18275" marT="18275" marB="1827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800">
                          <a:latin typeface="Inter"/>
                          <a:ea typeface="Inter"/>
                          <a:cs typeface="Inter"/>
                          <a:sym typeface="Inter"/>
                        </a:rPr>
                        <a:t>Budgets go further by paying for one edge network with a cost-efficient architecture that achieves all zero trust access &amp; gateway use case unlike competitors.</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99423" lvl="0" indent="-105445" algn="l" rtl="0">
                        <a:spcBef>
                          <a:spcPts val="0"/>
                        </a:spcBef>
                        <a:spcAft>
                          <a:spcPts val="0"/>
                        </a:spcAft>
                        <a:buClr>
                          <a:schemeClr val="dk1"/>
                        </a:buClr>
                        <a:buSzPts val="800"/>
                        <a:buFont typeface="Inter"/>
                        <a:buChar char="-"/>
                      </a:pPr>
                      <a:r>
                        <a:rPr lang="en" sz="800">
                          <a:solidFill>
                            <a:schemeClr val="dk1"/>
                          </a:solidFill>
                          <a:latin typeface="Inter"/>
                          <a:ea typeface="Inter"/>
                          <a:cs typeface="Inter"/>
                          <a:sym typeface="Inter"/>
                        </a:rPr>
                        <a:t>PAN: outsources to GCP or AWS</a:t>
                      </a:r>
                      <a:endParaRPr sz="800" baseline="30000">
                        <a:solidFill>
                          <a:schemeClr val="dk1"/>
                        </a:solidFill>
                        <a:latin typeface="Inter"/>
                        <a:ea typeface="Inter"/>
                        <a:cs typeface="Inter"/>
                        <a:sym typeface="Inter"/>
                      </a:endParaRPr>
                    </a:p>
                    <a:p>
                      <a:pPr marL="99423" lvl="0" indent="-105445" algn="l" rtl="0">
                        <a:spcBef>
                          <a:spcPts val="0"/>
                        </a:spcBef>
                        <a:spcAft>
                          <a:spcPts val="0"/>
                        </a:spcAft>
                        <a:buClr>
                          <a:schemeClr val="dk1"/>
                        </a:buClr>
                        <a:buSzPts val="800"/>
                        <a:buFont typeface="Inter"/>
                        <a:buChar char="-"/>
                      </a:pPr>
                      <a:r>
                        <a:rPr lang="en" sz="800">
                          <a:solidFill>
                            <a:schemeClr val="dk1"/>
                          </a:solidFill>
                          <a:latin typeface="Inter"/>
                          <a:ea typeface="Inter"/>
                          <a:cs typeface="Inter"/>
                          <a:sym typeface="Inter"/>
                        </a:rPr>
                        <a:t>Cisco: uses 3: own, AWS, on-prem</a:t>
                      </a:r>
                      <a:endParaRPr sz="800">
                        <a:solidFill>
                          <a:schemeClr val="dk1"/>
                        </a:solidFill>
                        <a:latin typeface="Inter"/>
                        <a:ea typeface="Inter"/>
                        <a:cs typeface="Inter"/>
                        <a:sym typeface="Inter"/>
                      </a:endParaRPr>
                    </a:p>
                    <a:p>
                      <a:pPr marL="99423" lvl="0" indent="-105445" algn="l" rtl="0">
                        <a:spcBef>
                          <a:spcPts val="0"/>
                        </a:spcBef>
                        <a:spcAft>
                          <a:spcPts val="0"/>
                        </a:spcAft>
                        <a:buClr>
                          <a:schemeClr val="dk1"/>
                        </a:buClr>
                        <a:buSzPts val="800"/>
                        <a:buFont typeface="Inter"/>
                        <a:buChar char="-"/>
                      </a:pPr>
                      <a:r>
                        <a:rPr lang="en" sz="800">
                          <a:solidFill>
                            <a:schemeClr val="dk1"/>
                          </a:solidFill>
                          <a:latin typeface="Inter"/>
                          <a:ea typeface="Inter"/>
                          <a:cs typeface="Inter"/>
                          <a:sym typeface="Inter"/>
                        </a:rPr>
                        <a:t>Zscaler: augments w/ AWS &amp; on-prem</a:t>
                      </a:r>
                      <a:endParaRPr sz="800">
                        <a:solidFill>
                          <a:schemeClr val="dk1"/>
                        </a:solidFill>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40325">
                <a:tc>
                  <a:txBody>
                    <a:bodyPr/>
                    <a:lstStyle/>
                    <a:p>
                      <a:pPr marL="0" lvl="0" indent="0" algn="l" rtl="0">
                        <a:spcBef>
                          <a:spcPts val="0"/>
                        </a:spcBef>
                        <a:spcAft>
                          <a:spcPts val="0"/>
                        </a:spcAft>
                        <a:buNone/>
                      </a:pPr>
                      <a:r>
                        <a:rPr lang="en" sz="800" b="1">
                          <a:solidFill>
                            <a:srgbClr val="FF6633"/>
                          </a:solidFill>
                          <a:latin typeface="Inter"/>
                          <a:ea typeface="Inter"/>
                          <a:cs typeface="Inter"/>
                          <a:sym typeface="Inter"/>
                        </a:rPr>
                        <a:t>Consistency</a:t>
                      </a:r>
                      <a:r>
                        <a:rPr lang="en" sz="800">
                          <a:solidFill>
                            <a:srgbClr val="FF6633"/>
                          </a:solidFill>
                          <a:latin typeface="Inter"/>
                          <a:ea typeface="Inter"/>
                          <a:cs typeface="Inter"/>
                          <a:sym typeface="Inter"/>
                        </a:rPr>
                        <a:t> </a:t>
                      </a:r>
                      <a:r>
                        <a:rPr lang="en" sz="800">
                          <a:latin typeface="Inter"/>
                          <a:ea typeface="Inter"/>
                          <a:cs typeface="Inter"/>
                          <a:sym typeface="Inter"/>
                        </a:rPr>
                        <a:t>from one UX for many use cases</a:t>
                      </a:r>
                      <a:endParaRPr sz="800" b="1">
                        <a:solidFill>
                          <a:schemeClr val="dk2"/>
                        </a:solidFill>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222222"/>
                        </a:buClr>
                        <a:buSzPts val="1100"/>
                        <a:buFont typeface="Arial"/>
                        <a:buNone/>
                      </a:pPr>
                      <a:r>
                        <a:rPr lang="en" sz="800"/>
                        <a:t>Less risk of conflicting policies or alerts from misconfigurations. Fewer repetitive tasks and faster provisioning for new users and devices.</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99423" lvl="0" indent="-105445" algn="l" rtl="0">
                        <a:spcBef>
                          <a:spcPts val="0"/>
                        </a:spcBef>
                        <a:spcAft>
                          <a:spcPts val="0"/>
                        </a:spcAft>
                        <a:buClr>
                          <a:schemeClr val="dk1"/>
                        </a:buClr>
                        <a:buSzPts val="800"/>
                        <a:buFont typeface="Inter"/>
                        <a:buChar char="-"/>
                      </a:pPr>
                      <a:r>
                        <a:rPr lang="en" sz="800">
                          <a:latin typeface="Inter"/>
                          <a:ea typeface="Inter"/>
                          <a:cs typeface="Inter"/>
                          <a:sym typeface="Inter"/>
                        </a:rPr>
                        <a:t>Cisco: 3+ UXs plus partner UX</a:t>
                      </a:r>
                      <a:endParaRPr sz="800">
                        <a:latin typeface="Inter"/>
                        <a:ea typeface="Inter"/>
                        <a:cs typeface="Inter"/>
                        <a:sym typeface="Inter"/>
                      </a:endParaRPr>
                    </a:p>
                    <a:p>
                      <a:pPr marL="99423" lvl="0" indent="-105445" algn="l" rtl="0">
                        <a:spcBef>
                          <a:spcPts val="0"/>
                        </a:spcBef>
                        <a:spcAft>
                          <a:spcPts val="0"/>
                        </a:spcAft>
                        <a:buClr>
                          <a:schemeClr val="dk1"/>
                        </a:buClr>
                        <a:buSzPts val="800"/>
                        <a:buFont typeface="Inter"/>
                        <a:buChar char="-"/>
                      </a:pPr>
                      <a:r>
                        <a:rPr lang="en" sz="800">
                          <a:latin typeface="Inter"/>
                          <a:ea typeface="Inter"/>
                          <a:cs typeface="Inter"/>
                          <a:sym typeface="Inter"/>
                        </a:rPr>
                        <a:t>PAN: old &amp; new UXs yet both complex plus log UX &amp; partner UX</a:t>
                      </a:r>
                      <a:endParaRPr sz="800">
                        <a:solidFill>
                          <a:schemeClr val="dk1"/>
                        </a:solidFill>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40325">
                <a:tc>
                  <a:txBody>
                    <a:bodyPr/>
                    <a:lstStyle/>
                    <a:p>
                      <a:pPr marL="0" lvl="0" indent="0" algn="l" rtl="0">
                        <a:spcBef>
                          <a:spcPts val="0"/>
                        </a:spcBef>
                        <a:spcAft>
                          <a:spcPts val="0"/>
                        </a:spcAft>
                        <a:buNone/>
                      </a:pPr>
                      <a:r>
                        <a:rPr lang="en" sz="800" b="1">
                          <a:solidFill>
                            <a:srgbClr val="FF6633"/>
                          </a:solidFill>
                          <a:latin typeface="Inter"/>
                          <a:ea typeface="Inter"/>
                          <a:cs typeface="Inter"/>
                          <a:sym typeface="Inter"/>
                        </a:rPr>
                        <a:t>Compatibility</a:t>
                      </a:r>
                      <a:r>
                        <a:rPr lang="en" sz="800">
                          <a:latin typeface="Inter"/>
                          <a:ea typeface="Inter"/>
                          <a:cs typeface="Inter"/>
                          <a:sym typeface="Inter"/>
                        </a:rPr>
                        <a:t> via modern client connectivity</a:t>
                      </a:r>
                      <a:endParaRPr sz="800" b="1">
                        <a:solidFill>
                          <a:schemeClr val="dk2"/>
                        </a:solidFill>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222222"/>
                        </a:buClr>
                        <a:buSzPts val="1100"/>
                        <a:buFont typeface="Arial"/>
                        <a:buNone/>
                      </a:pPr>
                      <a:r>
                        <a:rPr lang="en" sz="800"/>
                        <a:t>Unlike us, many SWG clients use VPN protocols that are ill-suited for mobile devices and the 2nd-most cause of IT tickets (consuming CPU &amp; battery life).</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99423" lvl="0" indent="-105445" algn="l" rtl="0">
                        <a:spcBef>
                          <a:spcPts val="0"/>
                        </a:spcBef>
                        <a:spcAft>
                          <a:spcPts val="0"/>
                        </a:spcAft>
                        <a:buClr>
                          <a:schemeClr val="dk1"/>
                        </a:buClr>
                        <a:buSzPts val="800"/>
                        <a:buFont typeface="Inter"/>
                        <a:buChar char="-"/>
                      </a:pPr>
                      <a:r>
                        <a:rPr lang="en" sz="800">
                          <a:latin typeface="Inter"/>
                          <a:ea typeface="Inter"/>
                          <a:cs typeface="Inter"/>
                          <a:sym typeface="Inter"/>
                        </a:rPr>
                        <a:t>Cisco: bloated VPN-based client for L7 (no L4) controls</a:t>
                      </a:r>
                      <a:endParaRPr sz="800" baseline="30000">
                        <a:solidFill>
                          <a:srgbClr val="222222"/>
                        </a:solidFill>
                        <a:latin typeface="Inter"/>
                        <a:ea typeface="Inter"/>
                        <a:cs typeface="Inter"/>
                        <a:sym typeface="Inter"/>
                      </a:endParaRPr>
                    </a:p>
                    <a:p>
                      <a:pPr marL="99423" lvl="0" indent="-105445" algn="l" rtl="0">
                        <a:spcBef>
                          <a:spcPts val="0"/>
                        </a:spcBef>
                        <a:spcAft>
                          <a:spcPts val="0"/>
                        </a:spcAft>
                        <a:buClr>
                          <a:schemeClr val="dk1"/>
                        </a:buClr>
                        <a:buSzPts val="800"/>
                        <a:buFont typeface="Inter"/>
                        <a:buChar char="-"/>
                      </a:pPr>
                      <a:r>
                        <a:rPr lang="en" sz="800">
                          <a:solidFill>
                            <a:srgbClr val="222222"/>
                          </a:solidFill>
                          <a:latin typeface="Inter"/>
                          <a:ea typeface="Inter"/>
                          <a:cs typeface="Inter"/>
                          <a:sym typeface="Inter"/>
                        </a:rPr>
                        <a:t>PAN: bloated VPN client</a:t>
                      </a:r>
                      <a:endParaRPr sz="800">
                        <a:solidFill>
                          <a:srgbClr val="222222"/>
                        </a:solidFill>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1570" name="Google Shape;1570;p166"/>
          <p:cNvGraphicFramePr/>
          <p:nvPr/>
        </p:nvGraphicFramePr>
        <p:xfrm>
          <a:off x="4635372" y="1086156"/>
          <a:ext cx="3000000" cy="3000000"/>
        </p:xfrm>
        <a:graphic>
          <a:graphicData uri="http://schemas.openxmlformats.org/drawingml/2006/table">
            <a:tbl>
              <a:tblPr>
                <a:noFill/>
                <a:tableStyleId>{365FDCB9-78CD-4107-8858-62E149FE89D9}</a:tableStyleId>
              </a:tblPr>
              <a:tblGrid>
                <a:gridCol w="759450">
                  <a:extLst>
                    <a:ext uri="{9D8B030D-6E8A-4147-A177-3AD203B41FA5}">
                      <a16:colId xmlns:a16="http://schemas.microsoft.com/office/drawing/2014/main" val="20000"/>
                    </a:ext>
                  </a:extLst>
                </a:gridCol>
                <a:gridCol w="3516975">
                  <a:extLst>
                    <a:ext uri="{9D8B030D-6E8A-4147-A177-3AD203B41FA5}">
                      <a16:colId xmlns:a16="http://schemas.microsoft.com/office/drawing/2014/main" val="20001"/>
                    </a:ext>
                  </a:extLst>
                </a:gridCol>
              </a:tblGrid>
              <a:tr h="162200">
                <a:tc>
                  <a:txBody>
                    <a:bodyPr/>
                    <a:lstStyle/>
                    <a:p>
                      <a:pPr marL="0" lvl="0" indent="0" algn="l" rtl="0">
                        <a:spcBef>
                          <a:spcPts val="0"/>
                        </a:spcBef>
                        <a:spcAft>
                          <a:spcPts val="0"/>
                        </a:spcAft>
                        <a:buNone/>
                      </a:pPr>
                      <a:r>
                        <a:rPr lang="en" sz="800" b="1">
                          <a:latin typeface="Inter"/>
                          <a:ea typeface="Inter"/>
                          <a:cs typeface="Inter"/>
                          <a:sym typeface="Inter"/>
                        </a:rPr>
                        <a:t>Mid-market</a:t>
                      </a:r>
                      <a:endParaRPr sz="800" b="1">
                        <a:latin typeface="Inter"/>
                        <a:ea typeface="Inter"/>
                        <a:cs typeface="Inter"/>
                        <a:sym typeface="Inter"/>
                      </a:endParaRPr>
                    </a:p>
                  </a:txBody>
                  <a:tcPr marL="18275" marR="18275" marT="18275" marB="18275">
                    <a:lnR w="9525" cap="flat" cmpd="sng">
                      <a:solidFill>
                        <a:srgbClr val="9E9E9E"/>
                      </a:solidFill>
                      <a:prstDash val="solid"/>
                      <a:round/>
                      <a:headEnd type="none" w="sm" len="sm"/>
                      <a:tailEnd type="none" w="sm" len="sm"/>
                    </a:lnR>
                    <a:solidFill>
                      <a:schemeClr val="accent4"/>
                    </a:solidFill>
                  </a:tcPr>
                </a:tc>
                <a:tc>
                  <a:txBody>
                    <a:bodyPr/>
                    <a:lstStyle/>
                    <a:p>
                      <a:pPr marL="0" lvl="0" indent="0" algn="l" rtl="0">
                        <a:spcBef>
                          <a:spcPts val="0"/>
                        </a:spcBef>
                        <a:spcAft>
                          <a:spcPts val="0"/>
                        </a:spcAft>
                        <a:buNone/>
                      </a:pPr>
                      <a:r>
                        <a:rPr lang="en" sz="800" u="sng">
                          <a:solidFill>
                            <a:schemeClr val="hlink"/>
                          </a:solidFill>
                          <a:latin typeface="Inter"/>
                          <a:ea typeface="Inter"/>
                          <a:cs typeface="Inter"/>
                          <a:sym typeface="Inter"/>
                          <a:hlinkClick r:id="rId3"/>
                        </a:rPr>
                        <a:t>Cisco</a:t>
                      </a:r>
                      <a:r>
                        <a:rPr lang="en" sz="800">
                          <a:latin typeface="Inter"/>
                          <a:ea typeface="Inter"/>
                          <a:cs typeface="Inter"/>
                          <a:sym typeface="Inter"/>
                        </a:rPr>
                        <a:t> Umbrella (1. DNS Filter, 2. SWG, 3. CASB) + Duo (1. MFA, 2. ZTNA)</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92900">
                <a:tc>
                  <a:txBody>
                    <a:bodyPr/>
                    <a:lstStyle/>
                    <a:p>
                      <a:pPr marL="0" lvl="0" indent="0" algn="l" rtl="0">
                        <a:spcBef>
                          <a:spcPts val="0"/>
                        </a:spcBef>
                        <a:spcAft>
                          <a:spcPts val="0"/>
                        </a:spcAft>
                        <a:buNone/>
                      </a:pPr>
                      <a:r>
                        <a:rPr lang="en" sz="800" b="1"/>
                        <a:t>Enterprise</a:t>
                      </a:r>
                      <a:endParaRPr sz="800"/>
                    </a:p>
                  </a:txBody>
                  <a:tcPr marL="18275" marR="18275" marT="18275" marB="18275">
                    <a:lnR w="9525" cap="flat" cmpd="sng">
                      <a:solidFill>
                        <a:srgbClr val="9E9E9E"/>
                      </a:solidFill>
                      <a:prstDash val="solid"/>
                      <a:round/>
                      <a:headEnd type="none" w="sm" len="sm"/>
                      <a:tailEnd type="none" w="sm" len="sm"/>
                    </a:lnR>
                    <a:solidFill>
                      <a:schemeClr val="accent4"/>
                    </a:solidFill>
                  </a:tcPr>
                </a:tc>
                <a:tc>
                  <a:txBody>
                    <a:bodyPr/>
                    <a:lstStyle/>
                    <a:p>
                      <a:pPr marL="0" lvl="0" indent="0" algn="l" rtl="0">
                        <a:spcBef>
                          <a:spcPts val="0"/>
                        </a:spcBef>
                        <a:spcAft>
                          <a:spcPts val="0"/>
                        </a:spcAft>
                        <a:buNone/>
                      </a:pPr>
                      <a:r>
                        <a:rPr lang="en" sz="800" u="sng">
                          <a:solidFill>
                            <a:schemeClr val="hlink"/>
                          </a:solidFill>
                          <a:hlinkClick r:id="rId4"/>
                        </a:rPr>
                        <a:t>Zscaler</a:t>
                      </a:r>
                      <a:r>
                        <a:rPr lang="en" sz="800"/>
                        <a:t> ZIA (1. SWG, 2. CASB, 3. NGFW) + ZPA (1. ZTNA)</a:t>
                      </a:r>
                      <a:endParaRPr sz="800"/>
                    </a:p>
                    <a:p>
                      <a:pPr marL="0" lvl="0" indent="0" algn="l" rtl="0">
                        <a:spcBef>
                          <a:spcPts val="0"/>
                        </a:spcBef>
                        <a:spcAft>
                          <a:spcPts val="0"/>
                        </a:spcAft>
                        <a:buNone/>
                      </a:pPr>
                      <a:r>
                        <a:rPr lang="en" sz="800" u="sng">
                          <a:solidFill>
                            <a:schemeClr val="hlink"/>
                          </a:solidFill>
                          <a:hlinkClick r:id="rId5"/>
                        </a:rPr>
                        <a:t>PAN Prisma Access</a:t>
                      </a:r>
                      <a:r>
                        <a:rPr lang="en" sz="800"/>
                        <a:t> (1. NGFW, 2. SWG, 3. ZTNA) + Prisma SaaS (CASB)</a:t>
                      </a:r>
                      <a:endParaRPr sz="800"/>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571" name="Google Shape;1571;p166"/>
          <p:cNvSpPr txBox="1"/>
          <p:nvPr/>
        </p:nvSpPr>
        <p:spPr>
          <a:xfrm>
            <a:off x="215973" y="858900"/>
            <a:ext cx="4127100" cy="188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b="1">
                <a:solidFill>
                  <a:schemeClr val="accent2"/>
                </a:solidFill>
                <a:latin typeface="Inter"/>
                <a:ea typeface="Inter"/>
                <a:cs typeface="Inter"/>
                <a:sym typeface="Inter"/>
              </a:rPr>
              <a:t>Shift the conversation from features to use cases</a:t>
            </a:r>
            <a:endParaRPr sz="1000" b="1">
              <a:solidFill>
                <a:schemeClr val="accent2"/>
              </a:solidFill>
              <a:latin typeface="Inter"/>
              <a:ea typeface="Inter"/>
              <a:cs typeface="Inter"/>
              <a:sym typeface="Inter"/>
            </a:endParaRPr>
          </a:p>
          <a:p>
            <a:pPr marL="0" lvl="0" indent="0" algn="l" rtl="0">
              <a:spcBef>
                <a:spcPts val="0"/>
              </a:spcBef>
              <a:spcAft>
                <a:spcPts val="0"/>
              </a:spcAft>
              <a:buNone/>
            </a:pPr>
            <a:r>
              <a:rPr lang="en" sz="1000" b="1">
                <a:solidFill>
                  <a:schemeClr val="accent2"/>
                </a:solidFill>
                <a:latin typeface="Inter"/>
                <a:ea typeface="Inter"/>
                <a:cs typeface="Inter"/>
                <a:sym typeface="Inter"/>
              </a:rPr>
              <a:t> </a:t>
            </a:r>
            <a:endParaRPr sz="1000" b="1">
              <a:solidFill>
                <a:schemeClr val="accent2"/>
              </a:solidFill>
              <a:latin typeface="Inter"/>
              <a:ea typeface="Inter"/>
              <a:cs typeface="Inter"/>
              <a:sym typeface="Inter"/>
            </a:endParaRPr>
          </a:p>
        </p:txBody>
      </p:sp>
      <p:graphicFrame>
        <p:nvGraphicFramePr>
          <p:cNvPr id="1572" name="Google Shape;1572;p166"/>
          <p:cNvGraphicFramePr/>
          <p:nvPr/>
        </p:nvGraphicFramePr>
        <p:xfrm>
          <a:off x="215911" y="1080545"/>
          <a:ext cx="3000000" cy="3000000"/>
        </p:xfrm>
        <a:graphic>
          <a:graphicData uri="http://schemas.openxmlformats.org/drawingml/2006/table">
            <a:tbl>
              <a:tblPr>
                <a:noFill/>
                <a:tableStyleId>{365FDCB9-78CD-4107-8858-62E149FE89D9}</a:tableStyleId>
              </a:tblPr>
              <a:tblGrid>
                <a:gridCol w="1353975">
                  <a:extLst>
                    <a:ext uri="{9D8B030D-6E8A-4147-A177-3AD203B41FA5}">
                      <a16:colId xmlns:a16="http://schemas.microsoft.com/office/drawing/2014/main" val="20000"/>
                    </a:ext>
                  </a:extLst>
                </a:gridCol>
                <a:gridCol w="2883225">
                  <a:extLst>
                    <a:ext uri="{9D8B030D-6E8A-4147-A177-3AD203B41FA5}">
                      <a16:colId xmlns:a16="http://schemas.microsoft.com/office/drawing/2014/main" val="20001"/>
                    </a:ext>
                  </a:extLst>
                </a:gridCol>
              </a:tblGrid>
              <a:tr h="113625">
                <a:tc>
                  <a:txBody>
                    <a:bodyPr/>
                    <a:lstStyle/>
                    <a:p>
                      <a:pPr marL="0" lvl="0" indent="0" algn="l" rtl="0">
                        <a:spcBef>
                          <a:spcPts val="0"/>
                        </a:spcBef>
                        <a:spcAft>
                          <a:spcPts val="0"/>
                        </a:spcAft>
                        <a:buNone/>
                      </a:pPr>
                      <a:r>
                        <a:rPr lang="en" sz="800" b="1">
                          <a:latin typeface="Inter"/>
                          <a:ea typeface="Inter"/>
                          <a:cs typeface="Inter"/>
                          <a:sym typeface="Inter"/>
                        </a:rPr>
                        <a:t>Start with 6 use cases</a:t>
                      </a:r>
                      <a:endParaRPr sz="800" b="1">
                        <a:latin typeface="Inter"/>
                        <a:ea typeface="Inter"/>
                        <a:cs typeface="Inter"/>
                        <a:sym typeface="Inter"/>
                      </a:endParaRPr>
                    </a:p>
                  </a:txBody>
                  <a:tcPr marL="18275" marR="18275" marT="18275" marB="18275">
                    <a:lnR w="9525" cap="flat" cmpd="sng">
                      <a:solidFill>
                        <a:srgbClr val="9E9E9E"/>
                      </a:solidFill>
                      <a:prstDash val="solid"/>
                      <a:round/>
                      <a:headEnd type="none" w="sm" len="sm"/>
                      <a:tailEnd type="none" w="sm" len="sm"/>
                    </a:lnR>
                    <a:solidFill>
                      <a:schemeClr val="accent4"/>
                    </a:solidFill>
                  </a:tcPr>
                </a:tc>
                <a:tc>
                  <a:txBody>
                    <a:bodyPr/>
                    <a:lstStyle/>
                    <a:p>
                      <a:pPr marL="0" lvl="0" indent="0" algn="l" rtl="0">
                        <a:spcBef>
                          <a:spcPts val="0"/>
                        </a:spcBef>
                        <a:spcAft>
                          <a:spcPts val="0"/>
                        </a:spcAft>
                        <a:buNone/>
                      </a:pPr>
                      <a:r>
                        <a:rPr lang="en" sz="800" b="1">
                          <a:latin typeface="Inter"/>
                          <a:ea typeface="Inter"/>
                          <a:cs typeface="Inter"/>
                          <a:sym typeface="Inter"/>
                        </a:rPr>
                        <a:t>Questions</a:t>
                      </a:r>
                      <a:endParaRPr sz="800" b="1">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289050">
                <a:tc>
                  <a:txBody>
                    <a:bodyPr/>
                    <a:lstStyle/>
                    <a:p>
                      <a:pPr marL="0" lvl="0" indent="0" algn="l" rtl="0">
                        <a:spcBef>
                          <a:spcPts val="0"/>
                        </a:spcBef>
                        <a:spcAft>
                          <a:spcPts val="0"/>
                        </a:spcAft>
                        <a:buNone/>
                      </a:pPr>
                      <a:r>
                        <a:rPr lang="en" sz="800" b="1">
                          <a:solidFill>
                            <a:schemeClr val="dk2"/>
                          </a:solidFill>
                          <a:latin typeface="Inter"/>
                          <a:ea typeface="Inter"/>
                          <a:cs typeface="Inter"/>
                          <a:sym typeface="Inter"/>
                        </a:rPr>
                        <a:t>Connect remote workers to corporate apps</a:t>
                      </a:r>
                      <a:endParaRPr sz="800" b="1">
                        <a:solidFill>
                          <a:schemeClr val="dk2"/>
                        </a:solidFill>
                        <a:latin typeface="Inter"/>
                        <a:ea typeface="Inter"/>
                        <a:cs typeface="Inter"/>
                        <a:sym typeface="Inter"/>
                      </a:endParaRPr>
                    </a:p>
                  </a:txBody>
                  <a:tcPr marL="18275" marR="18275" marT="18275" marB="18275">
                    <a:lnR w="9525" cap="flat" cmpd="sng">
                      <a:solidFill>
                        <a:srgbClr val="9E9E9E"/>
                      </a:solidFill>
                      <a:prstDash val="solid"/>
                      <a:round/>
                      <a:headEnd type="none" w="sm" len="sm"/>
                      <a:tailEnd type="none" w="sm" len="sm"/>
                    </a:lnR>
                  </a:tcPr>
                </a:tc>
                <a:tc>
                  <a:txBody>
                    <a:bodyPr/>
                    <a:lstStyle/>
                    <a:p>
                      <a:pPr marL="99423" lvl="0" indent="-105445" algn="l" rtl="0">
                        <a:spcBef>
                          <a:spcPts val="0"/>
                        </a:spcBef>
                        <a:spcAft>
                          <a:spcPts val="0"/>
                        </a:spcAft>
                        <a:buSzPts val="800"/>
                        <a:buFont typeface="Inter"/>
                        <a:buChar char="-"/>
                      </a:pPr>
                      <a:r>
                        <a:rPr lang="en" sz="800">
                          <a:latin typeface="Inter"/>
                          <a:ea typeface="Inter"/>
                          <a:cs typeface="Inter"/>
                          <a:sym typeface="Inter"/>
                        </a:rPr>
                        <a:t>How are you handling remote user traffic? </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Are you routing some or all of your traffic over a VPN? </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Do you have any filtering policies in place?</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01325">
                <a:tc>
                  <a:txBody>
                    <a:bodyPr/>
                    <a:lstStyle/>
                    <a:p>
                      <a:pPr marL="0" lvl="0" indent="0" algn="l" rtl="0">
                        <a:spcBef>
                          <a:spcPts val="0"/>
                        </a:spcBef>
                        <a:spcAft>
                          <a:spcPts val="0"/>
                        </a:spcAft>
                        <a:buNone/>
                      </a:pPr>
                      <a:r>
                        <a:rPr lang="en" sz="800" b="1">
                          <a:solidFill>
                            <a:schemeClr val="dk2"/>
                          </a:solidFill>
                          <a:latin typeface="Inter"/>
                          <a:ea typeface="Inter"/>
                          <a:cs typeface="Inter"/>
                          <a:sym typeface="Inter"/>
                        </a:rPr>
                        <a:t>Adopt Zero Trust security for application access</a:t>
                      </a:r>
                      <a:endParaRPr sz="800" b="1">
                        <a:solidFill>
                          <a:schemeClr val="dk2"/>
                        </a:solidFill>
                        <a:latin typeface="Inter"/>
                        <a:ea typeface="Inter"/>
                        <a:cs typeface="Inter"/>
                        <a:sym typeface="Inter"/>
                      </a:endParaRPr>
                    </a:p>
                  </a:txBody>
                  <a:tcPr marL="18275" marR="18275" marT="18275" marB="18275">
                    <a:lnR w="9525" cap="flat" cmpd="sng">
                      <a:solidFill>
                        <a:srgbClr val="9E9E9E"/>
                      </a:solidFill>
                      <a:prstDash val="solid"/>
                      <a:round/>
                      <a:headEnd type="none" w="sm" len="sm"/>
                      <a:tailEnd type="none" w="sm" len="sm"/>
                    </a:lnR>
                  </a:tcPr>
                </a:tc>
                <a:tc>
                  <a:txBody>
                    <a:bodyPr/>
                    <a:lstStyle/>
                    <a:p>
                      <a:pPr marL="99423" lvl="0" indent="-105445" algn="l" rtl="0">
                        <a:spcBef>
                          <a:spcPts val="0"/>
                        </a:spcBef>
                        <a:spcAft>
                          <a:spcPts val="0"/>
                        </a:spcAft>
                        <a:buSzPts val="800"/>
                        <a:buFont typeface="Inter"/>
                        <a:buChar char="-"/>
                      </a:pPr>
                      <a:r>
                        <a:rPr lang="en" sz="800">
                          <a:latin typeface="Inter"/>
                          <a:ea typeface="Inter"/>
                          <a:cs typeface="Inter"/>
                          <a:sym typeface="Inter"/>
                        </a:rPr>
                        <a:t>How granular is your access control today? </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Using multifactor authentication? Are hardkeys required?</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09725">
                <a:tc>
                  <a:txBody>
                    <a:bodyPr/>
                    <a:lstStyle/>
                    <a:p>
                      <a:pPr marL="0" lvl="0" indent="0" algn="l" rtl="0">
                        <a:spcBef>
                          <a:spcPts val="0"/>
                        </a:spcBef>
                        <a:spcAft>
                          <a:spcPts val="0"/>
                        </a:spcAft>
                        <a:buNone/>
                      </a:pPr>
                      <a:r>
                        <a:rPr lang="en" sz="800" b="1">
                          <a:solidFill>
                            <a:schemeClr val="dk2"/>
                          </a:solidFill>
                          <a:latin typeface="Inter"/>
                          <a:ea typeface="Inter"/>
                          <a:cs typeface="Inter"/>
                          <a:sym typeface="Inter"/>
                        </a:rPr>
                        <a:t>Adopt Zero Trust security for Internet browsing</a:t>
                      </a:r>
                      <a:endParaRPr sz="800">
                        <a:latin typeface="Inter"/>
                        <a:ea typeface="Inter"/>
                        <a:cs typeface="Inter"/>
                        <a:sym typeface="Inter"/>
                      </a:endParaRPr>
                    </a:p>
                  </a:txBody>
                  <a:tcPr marL="18275" marR="18275" marT="18275" marB="1827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99423" lvl="0" indent="-105445" algn="l" rtl="0">
                        <a:spcBef>
                          <a:spcPts val="0"/>
                        </a:spcBef>
                        <a:spcAft>
                          <a:spcPts val="0"/>
                        </a:spcAft>
                        <a:buSzPts val="800"/>
                        <a:buFont typeface="Inter"/>
                        <a:buChar char="-"/>
                      </a:pPr>
                      <a:r>
                        <a:rPr lang="en" sz="800">
                          <a:latin typeface="Inter"/>
                          <a:ea typeface="Inter"/>
                          <a:cs typeface="Inter"/>
                          <a:sym typeface="Inter"/>
                        </a:rPr>
                        <a:t>How do you keep browsers or plugins always up to date?</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Can you trust users to know that a site is phishing them?</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34825">
                <a:tc>
                  <a:txBody>
                    <a:bodyPr/>
                    <a:lstStyle/>
                    <a:p>
                      <a:pPr marL="0" lvl="0" indent="0" algn="l" rtl="0">
                        <a:spcBef>
                          <a:spcPts val="0"/>
                        </a:spcBef>
                        <a:spcAft>
                          <a:spcPts val="0"/>
                        </a:spcAft>
                        <a:buNone/>
                      </a:pPr>
                      <a:r>
                        <a:rPr lang="en" sz="800" b="1">
                          <a:solidFill>
                            <a:srgbClr val="FF6633"/>
                          </a:solidFill>
                          <a:latin typeface="Inter"/>
                          <a:ea typeface="Inter"/>
                          <a:cs typeface="Inter"/>
                          <a:sym typeface="Inter"/>
                        </a:rPr>
                        <a:t>Protect data from uploads and unauthorized access</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99423" lvl="0" indent="-105445" algn="l" rtl="0">
                        <a:spcBef>
                          <a:spcPts val="0"/>
                        </a:spcBef>
                        <a:spcAft>
                          <a:spcPts val="0"/>
                        </a:spcAft>
                        <a:buSzPts val="800"/>
                        <a:buFont typeface="Inter"/>
                        <a:buChar char="-"/>
                      </a:pPr>
                      <a:r>
                        <a:rPr lang="en" sz="800">
                          <a:latin typeface="Inter"/>
                          <a:ea typeface="Inter"/>
                          <a:cs typeface="Inter"/>
                          <a:sym typeface="Inter"/>
                        </a:rPr>
                        <a:t>Do you need to control the movement of data in/out of SaaS apps? Or apps you built in the public cloud?</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34825">
                <a:tc>
                  <a:txBody>
                    <a:bodyPr/>
                    <a:lstStyle/>
                    <a:p>
                      <a:pPr marL="0" lvl="0" indent="0" algn="l" rtl="0">
                        <a:spcBef>
                          <a:spcPts val="0"/>
                        </a:spcBef>
                        <a:spcAft>
                          <a:spcPts val="0"/>
                        </a:spcAft>
                        <a:buNone/>
                      </a:pPr>
                      <a:r>
                        <a:rPr lang="en" sz="800" b="1">
                          <a:solidFill>
                            <a:srgbClr val="FF6633"/>
                          </a:solidFill>
                          <a:latin typeface="Inter"/>
                          <a:ea typeface="Inter"/>
                          <a:cs typeface="Inter"/>
                          <a:sym typeface="Inter"/>
                        </a:rPr>
                        <a:t>Protect devices from malicious code in a site</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99423" lvl="0" indent="-105445" algn="l" rtl="0">
                        <a:spcBef>
                          <a:spcPts val="0"/>
                        </a:spcBef>
                        <a:spcAft>
                          <a:spcPts val="0"/>
                        </a:spcAft>
                        <a:buSzPts val="800"/>
                        <a:buFont typeface="Inter"/>
                        <a:buChar char="-"/>
                      </a:pPr>
                      <a:r>
                        <a:rPr lang="en" sz="800">
                          <a:latin typeface="Inter"/>
                          <a:ea typeface="Inter"/>
                          <a:cs typeface="Inter"/>
                          <a:sym typeface="Inter"/>
                        </a:rPr>
                        <a:t>Confident in your endpoint security stopping all threats?</a:t>
                      </a:r>
                      <a:endParaRPr sz="800">
                        <a:latin typeface="Inter"/>
                        <a:ea typeface="Inter"/>
                        <a:cs typeface="Inter"/>
                        <a:sym typeface="Inter"/>
                      </a:endParaRPr>
                    </a:p>
                    <a:p>
                      <a:pPr marL="99423" lvl="0" indent="-105445" algn="l" rtl="0">
                        <a:spcBef>
                          <a:spcPts val="0"/>
                        </a:spcBef>
                        <a:spcAft>
                          <a:spcPts val="0"/>
                        </a:spcAft>
                        <a:buSzPts val="800"/>
                        <a:buFont typeface="Inter"/>
                        <a:buChar char="-"/>
                      </a:pPr>
                      <a:r>
                        <a:rPr lang="en" sz="800">
                          <a:latin typeface="Inter"/>
                          <a:ea typeface="Inter"/>
                          <a:cs typeface="Inter"/>
                          <a:sym typeface="Inter"/>
                        </a:rPr>
                        <a:t>What’s your policy for users visiting a newly seen site?</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166950">
                <a:tc>
                  <a:txBody>
                    <a:bodyPr/>
                    <a:lstStyle/>
                    <a:p>
                      <a:pPr marL="0" lvl="0" indent="0" algn="l" rtl="0">
                        <a:spcBef>
                          <a:spcPts val="0"/>
                        </a:spcBef>
                        <a:spcAft>
                          <a:spcPts val="0"/>
                        </a:spcAft>
                        <a:buNone/>
                      </a:pPr>
                      <a:r>
                        <a:rPr lang="en" sz="800" b="1">
                          <a:solidFill>
                            <a:srgbClr val="FF6633"/>
                          </a:solidFill>
                          <a:latin typeface="Inter"/>
                          <a:ea typeface="Inter"/>
                          <a:cs typeface="Inter"/>
                          <a:sym typeface="Inter"/>
                        </a:rPr>
                        <a:t>Protect users from phishing sites</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99423" lvl="0" indent="-105445" algn="l" rtl="0">
                        <a:spcBef>
                          <a:spcPts val="0"/>
                        </a:spcBef>
                        <a:spcAft>
                          <a:spcPts val="0"/>
                        </a:spcAft>
                        <a:buSzPts val="800"/>
                        <a:buFont typeface="Inter"/>
                        <a:buChar char="-"/>
                      </a:pPr>
                      <a:r>
                        <a:rPr lang="en" sz="800">
                          <a:latin typeface="Inter"/>
                          <a:ea typeface="Inter"/>
                          <a:cs typeface="Inter"/>
                          <a:sym typeface="Inter"/>
                        </a:rPr>
                        <a:t>If a new phishing site were discovered, how would you go about blocking it today?</a:t>
                      </a:r>
                      <a:endParaRPr sz="800"/>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1573" name="Google Shape;1573;p166"/>
          <p:cNvGraphicFramePr/>
          <p:nvPr/>
        </p:nvGraphicFramePr>
        <p:xfrm>
          <a:off x="152575" y="4117250"/>
          <a:ext cx="3000000" cy="3000000"/>
        </p:xfrm>
        <a:graphic>
          <a:graphicData uri="http://schemas.openxmlformats.org/drawingml/2006/table">
            <a:tbl>
              <a:tblPr>
                <a:noFill/>
                <a:tableStyleId>{365FDCB9-78CD-4107-8858-62E149FE89D9}</a:tableStyleId>
              </a:tblPr>
              <a:tblGrid>
                <a:gridCol w="434725">
                  <a:extLst>
                    <a:ext uri="{9D8B030D-6E8A-4147-A177-3AD203B41FA5}">
                      <a16:colId xmlns:a16="http://schemas.microsoft.com/office/drawing/2014/main" val="20000"/>
                    </a:ext>
                  </a:extLst>
                </a:gridCol>
                <a:gridCol w="1087350">
                  <a:extLst>
                    <a:ext uri="{9D8B030D-6E8A-4147-A177-3AD203B41FA5}">
                      <a16:colId xmlns:a16="http://schemas.microsoft.com/office/drawing/2014/main" val="20001"/>
                    </a:ext>
                  </a:extLst>
                </a:gridCol>
                <a:gridCol w="633650">
                  <a:extLst>
                    <a:ext uri="{9D8B030D-6E8A-4147-A177-3AD203B41FA5}">
                      <a16:colId xmlns:a16="http://schemas.microsoft.com/office/drawing/2014/main" val="20002"/>
                    </a:ext>
                  </a:extLst>
                </a:gridCol>
                <a:gridCol w="544250">
                  <a:extLst>
                    <a:ext uri="{9D8B030D-6E8A-4147-A177-3AD203B41FA5}">
                      <a16:colId xmlns:a16="http://schemas.microsoft.com/office/drawing/2014/main" val="20003"/>
                    </a:ext>
                  </a:extLst>
                </a:gridCol>
                <a:gridCol w="1214925">
                  <a:extLst>
                    <a:ext uri="{9D8B030D-6E8A-4147-A177-3AD203B41FA5}">
                      <a16:colId xmlns:a16="http://schemas.microsoft.com/office/drawing/2014/main" val="20004"/>
                    </a:ext>
                  </a:extLst>
                </a:gridCol>
                <a:gridCol w="561675">
                  <a:extLst>
                    <a:ext uri="{9D8B030D-6E8A-4147-A177-3AD203B41FA5}">
                      <a16:colId xmlns:a16="http://schemas.microsoft.com/office/drawing/2014/main" val="20005"/>
                    </a:ext>
                  </a:extLst>
                </a:gridCol>
              </a:tblGrid>
              <a:tr h="575950">
                <a:tc>
                  <a:txBody>
                    <a:bodyPr/>
                    <a:lstStyle/>
                    <a:p>
                      <a:pPr marL="0" lvl="0" indent="0" algn="l" rtl="0">
                        <a:spcBef>
                          <a:spcPts val="0"/>
                        </a:spcBef>
                        <a:spcAft>
                          <a:spcPts val="0"/>
                        </a:spcAft>
                        <a:buNone/>
                      </a:pPr>
                      <a:r>
                        <a:rPr lang="en" sz="800"/>
                        <a:t>Remote worker requests app</a:t>
                      </a:r>
                      <a:endParaRPr sz="800"/>
                    </a:p>
                  </a:txBody>
                  <a:tcPr marL="18275" marR="18275" marT="18275" marB="18275">
                    <a:lnL w="9525" cap="flat" cmpd="sng">
                      <a:solidFill>
                        <a:srgbClr val="9E9E9E">
                          <a:alpha val="0"/>
                        </a:srgbClr>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800"/>
                        <a:t>Gateway policy allows but isolates acme. salesforce.com with </a:t>
                      </a:r>
                      <a:br>
                        <a:rPr lang="en" sz="800"/>
                      </a:br>
                      <a:r>
                        <a:rPr lang="en" sz="800" b="1">
                          <a:solidFill>
                            <a:srgbClr val="FF6633"/>
                          </a:solidFill>
                        </a:rPr>
                        <a:t>no upload/download </a:t>
                      </a:r>
                      <a:br>
                        <a:rPr lang="en" sz="800" b="1">
                          <a:solidFill>
                            <a:srgbClr val="FF6633"/>
                          </a:solidFill>
                        </a:rPr>
                      </a:br>
                      <a:r>
                        <a:rPr lang="en" sz="800" b="1">
                          <a:solidFill>
                            <a:srgbClr val="FF6633"/>
                          </a:solidFill>
                        </a:rPr>
                        <a:t>(or copy/paste*)</a:t>
                      </a:r>
                      <a:r>
                        <a:rPr lang="en" sz="800"/>
                        <a:t>  </a:t>
                      </a:r>
                      <a:endParaRPr sz="800"/>
                    </a:p>
                  </a:txBody>
                  <a:tcPr marL="18275" marR="18275" marT="18275" marB="1827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800"/>
                        <a:t>Access via Okta login; require MFA &amp; </a:t>
                      </a:r>
                      <a:r>
                        <a:rPr lang="en" sz="800" b="1">
                          <a:solidFill>
                            <a:srgbClr val="FF6633"/>
                          </a:solidFill>
                        </a:rPr>
                        <a:t>gateway connection</a:t>
                      </a:r>
                      <a:endParaRPr sz="800"/>
                    </a:p>
                  </a:txBody>
                  <a:tcPr marL="18275" marR="18275" marT="18275" marB="1827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800"/>
                        <a:t>Browser session </a:t>
                      </a:r>
                      <a:r>
                        <a:rPr lang="en" sz="800" b="1">
                          <a:solidFill>
                            <a:srgbClr val="FF6633"/>
                          </a:solidFill>
                        </a:rPr>
                        <a:t>isolated in view only mode</a:t>
                      </a:r>
                      <a:r>
                        <a:rPr lang="en" sz="800"/>
                        <a:t> </a:t>
                      </a:r>
                      <a:endParaRPr sz="800" b="1">
                        <a:solidFill>
                          <a:srgbClr val="FF6633"/>
                        </a:solidFill>
                      </a:endParaRPr>
                    </a:p>
                  </a:txBody>
                  <a:tcPr marL="18275" marR="18275" marT="18275" marB="1827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800"/>
                        <a:t>Gateway </a:t>
                      </a:r>
                      <a:r>
                        <a:rPr lang="en" sz="800" b="1">
                          <a:solidFill>
                            <a:srgbClr val="FF6633"/>
                          </a:solidFill>
                        </a:rPr>
                        <a:t>overrides app settings </a:t>
                      </a:r>
                      <a:r>
                        <a:rPr lang="en" sz="800"/>
                        <a:t>by blocking salesforce.com/report for role-based access control (RBAC) adherence</a:t>
                      </a:r>
                      <a:endParaRPr sz="800"/>
                    </a:p>
                  </a:txBody>
                  <a:tcPr marL="18275" marR="18275" marT="18275" marB="18275">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800"/>
                        <a:t>Log user, device, location, request details</a:t>
                      </a:r>
                      <a:endParaRPr sz="800"/>
                    </a:p>
                  </a:txBody>
                  <a:tcPr marL="18275" marR="18275" marT="18275" marB="18275">
                    <a:lnL w="9525" cap="flat" cmpd="sng">
                      <a:solidFill>
                        <a:srgbClr val="D9D9D9"/>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1574" name="Google Shape;1574;p166"/>
          <p:cNvSpPr/>
          <p:nvPr/>
        </p:nvSpPr>
        <p:spPr>
          <a:xfrm>
            <a:off x="152575" y="3932638"/>
            <a:ext cx="4262700" cy="170400"/>
          </a:xfrm>
          <a:prstGeom prst="rightArrow">
            <a:avLst>
              <a:gd name="adj1" fmla="val 50000"/>
              <a:gd name="adj2"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75" name="Google Shape;1575;p166"/>
          <p:cNvPicPr preferRelativeResize="0"/>
          <p:nvPr/>
        </p:nvPicPr>
        <p:blipFill>
          <a:blip r:embed="rId6">
            <a:alphaModFix/>
          </a:blip>
          <a:stretch>
            <a:fillRect/>
          </a:stretch>
        </p:blipFill>
        <p:spPr>
          <a:xfrm>
            <a:off x="1724333" y="3664931"/>
            <a:ext cx="317356" cy="232408"/>
          </a:xfrm>
          <a:prstGeom prst="rect">
            <a:avLst/>
          </a:prstGeom>
          <a:noFill/>
          <a:ln>
            <a:noFill/>
          </a:ln>
        </p:spPr>
      </p:pic>
      <p:pic>
        <p:nvPicPr>
          <p:cNvPr id="1576" name="Google Shape;1576;p166"/>
          <p:cNvPicPr preferRelativeResize="0"/>
          <p:nvPr/>
        </p:nvPicPr>
        <p:blipFill>
          <a:blip r:embed="rId7">
            <a:alphaModFix/>
          </a:blip>
          <a:stretch>
            <a:fillRect/>
          </a:stretch>
        </p:blipFill>
        <p:spPr>
          <a:xfrm>
            <a:off x="932836" y="3673976"/>
            <a:ext cx="365396" cy="214313"/>
          </a:xfrm>
          <a:prstGeom prst="rect">
            <a:avLst/>
          </a:prstGeom>
          <a:noFill/>
          <a:ln>
            <a:noFill/>
          </a:ln>
        </p:spPr>
      </p:pic>
      <p:pic>
        <p:nvPicPr>
          <p:cNvPr id="1577" name="Google Shape;1577;p166"/>
          <p:cNvPicPr preferRelativeResize="0"/>
          <p:nvPr/>
        </p:nvPicPr>
        <p:blipFill>
          <a:blip r:embed="rId7">
            <a:alphaModFix/>
          </a:blip>
          <a:stretch>
            <a:fillRect/>
          </a:stretch>
        </p:blipFill>
        <p:spPr>
          <a:xfrm>
            <a:off x="3129916" y="3673982"/>
            <a:ext cx="365396" cy="214313"/>
          </a:xfrm>
          <a:prstGeom prst="rect">
            <a:avLst/>
          </a:prstGeom>
          <a:noFill/>
          <a:ln>
            <a:noFill/>
          </a:ln>
        </p:spPr>
      </p:pic>
      <p:sp>
        <p:nvSpPr>
          <p:cNvPr id="1578" name="Google Shape;1578;p166"/>
          <p:cNvSpPr/>
          <p:nvPr/>
        </p:nvSpPr>
        <p:spPr>
          <a:xfrm>
            <a:off x="194339" y="3681835"/>
            <a:ext cx="333288" cy="198612"/>
          </a:xfrm>
          <a:custGeom>
            <a:avLst/>
            <a:gdLst/>
            <a:ahLst/>
            <a:cxnLst/>
            <a:rect l="l" t="t" r="r" b="b"/>
            <a:pathLst>
              <a:path w="21600" h="21600" extrusionOk="0">
                <a:moveTo>
                  <a:pt x="17446" y="18813"/>
                </a:moveTo>
                <a:lnTo>
                  <a:pt x="4154" y="18813"/>
                </a:lnTo>
                <a:lnTo>
                  <a:pt x="4154" y="2787"/>
                </a:lnTo>
                <a:lnTo>
                  <a:pt x="17446" y="2787"/>
                </a:lnTo>
                <a:cubicBezTo>
                  <a:pt x="17446" y="2787"/>
                  <a:pt x="17446" y="18813"/>
                  <a:pt x="17446" y="18813"/>
                </a:cubicBezTo>
                <a:close/>
                <a:moveTo>
                  <a:pt x="19108" y="18813"/>
                </a:moveTo>
                <a:lnTo>
                  <a:pt x="19108" y="1394"/>
                </a:lnTo>
                <a:lnTo>
                  <a:pt x="18277" y="0"/>
                </a:lnTo>
                <a:lnTo>
                  <a:pt x="3323" y="0"/>
                </a:lnTo>
                <a:lnTo>
                  <a:pt x="2492" y="1394"/>
                </a:lnTo>
                <a:lnTo>
                  <a:pt x="2492" y="18813"/>
                </a:lnTo>
                <a:lnTo>
                  <a:pt x="0" y="18813"/>
                </a:lnTo>
                <a:lnTo>
                  <a:pt x="831" y="21600"/>
                </a:lnTo>
                <a:lnTo>
                  <a:pt x="20769" y="21600"/>
                </a:lnTo>
                <a:lnTo>
                  <a:pt x="21600" y="18813"/>
                </a:lnTo>
                <a:cubicBezTo>
                  <a:pt x="21600" y="18813"/>
                  <a:pt x="19108" y="18813"/>
                  <a:pt x="19108" y="1881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79" name="Google Shape;1579;p166"/>
          <p:cNvSpPr/>
          <p:nvPr/>
        </p:nvSpPr>
        <p:spPr>
          <a:xfrm>
            <a:off x="2467781" y="3665876"/>
            <a:ext cx="254178" cy="214596"/>
          </a:xfrm>
          <a:custGeom>
            <a:avLst/>
            <a:gdLst/>
            <a:ahLst/>
            <a:cxnLst/>
            <a:rect l="l" t="t" r="r" b="b"/>
            <a:pathLst>
              <a:path w="21600" h="21600" extrusionOk="0">
                <a:moveTo>
                  <a:pt x="13957" y="12153"/>
                </a:moveTo>
                <a:lnTo>
                  <a:pt x="14123" y="12055"/>
                </a:lnTo>
                <a:lnTo>
                  <a:pt x="13500" y="10775"/>
                </a:lnTo>
                <a:lnTo>
                  <a:pt x="11382" y="12350"/>
                </a:lnTo>
                <a:lnTo>
                  <a:pt x="11423" y="9349"/>
                </a:lnTo>
                <a:lnTo>
                  <a:pt x="10177" y="9349"/>
                </a:lnTo>
                <a:lnTo>
                  <a:pt x="10218" y="12350"/>
                </a:lnTo>
                <a:lnTo>
                  <a:pt x="8100" y="10775"/>
                </a:lnTo>
                <a:lnTo>
                  <a:pt x="7477" y="12055"/>
                </a:lnTo>
                <a:lnTo>
                  <a:pt x="9678" y="13482"/>
                </a:lnTo>
                <a:lnTo>
                  <a:pt x="7477" y="14908"/>
                </a:lnTo>
                <a:lnTo>
                  <a:pt x="8100" y="16188"/>
                </a:lnTo>
                <a:lnTo>
                  <a:pt x="10218" y="14613"/>
                </a:lnTo>
                <a:lnTo>
                  <a:pt x="10177" y="17565"/>
                </a:lnTo>
                <a:lnTo>
                  <a:pt x="11423" y="17565"/>
                </a:lnTo>
                <a:lnTo>
                  <a:pt x="11382" y="14613"/>
                </a:lnTo>
                <a:lnTo>
                  <a:pt x="13500" y="16188"/>
                </a:lnTo>
                <a:lnTo>
                  <a:pt x="14123" y="14908"/>
                </a:lnTo>
                <a:lnTo>
                  <a:pt x="11922" y="13482"/>
                </a:lnTo>
                <a:cubicBezTo>
                  <a:pt x="11922" y="13482"/>
                  <a:pt x="13957" y="12153"/>
                  <a:pt x="13957" y="12153"/>
                </a:cubicBezTo>
                <a:close/>
                <a:moveTo>
                  <a:pt x="1662" y="19632"/>
                </a:moveTo>
                <a:lnTo>
                  <a:pt x="1662" y="7331"/>
                </a:lnTo>
                <a:lnTo>
                  <a:pt x="19938" y="7331"/>
                </a:lnTo>
                <a:lnTo>
                  <a:pt x="19938" y="19632"/>
                </a:lnTo>
                <a:cubicBezTo>
                  <a:pt x="19938" y="19632"/>
                  <a:pt x="1662" y="19632"/>
                  <a:pt x="1662" y="19632"/>
                </a:cubicBezTo>
                <a:close/>
                <a:moveTo>
                  <a:pt x="19938" y="1968"/>
                </a:moveTo>
                <a:lnTo>
                  <a:pt x="19938" y="5363"/>
                </a:lnTo>
                <a:lnTo>
                  <a:pt x="1662" y="5363"/>
                </a:lnTo>
                <a:lnTo>
                  <a:pt x="1662" y="1968"/>
                </a:lnTo>
                <a:cubicBezTo>
                  <a:pt x="1662" y="1968"/>
                  <a:pt x="19938" y="1968"/>
                  <a:pt x="19938" y="1968"/>
                </a:cubicBezTo>
                <a:close/>
                <a:moveTo>
                  <a:pt x="20769" y="0"/>
                </a:moveTo>
                <a:lnTo>
                  <a:pt x="831" y="0"/>
                </a:lnTo>
                <a:lnTo>
                  <a:pt x="0" y="984"/>
                </a:lnTo>
                <a:lnTo>
                  <a:pt x="0" y="20616"/>
                </a:lnTo>
                <a:lnTo>
                  <a:pt x="831" y="21600"/>
                </a:lnTo>
                <a:lnTo>
                  <a:pt x="20769" y="21600"/>
                </a:lnTo>
                <a:lnTo>
                  <a:pt x="21600" y="20616"/>
                </a:lnTo>
                <a:lnTo>
                  <a:pt x="21600" y="984"/>
                </a:lnTo>
                <a:cubicBezTo>
                  <a:pt x="21600" y="984"/>
                  <a:pt x="20769" y="0"/>
                  <a:pt x="20769" y="0"/>
                </a:cubicBezTo>
                <a:close/>
                <a:moveTo>
                  <a:pt x="9097" y="4723"/>
                </a:moveTo>
                <a:cubicBezTo>
                  <a:pt x="9579" y="4723"/>
                  <a:pt x="9969" y="4261"/>
                  <a:pt x="9969" y="3690"/>
                </a:cubicBezTo>
                <a:cubicBezTo>
                  <a:pt x="9969" y="3119"/>
                  <a:pt x="9579" y="2657"/>
                  <a:pt x="9097" y="2657"/>
                </a:cubicBezTo>
                <a:cubicBezTo>
                  <a:pt x="8615" y="2657"/>
                  <a:pt x="8225" y="3119"/>
                  <a:pt x="8225" y="3690"/>
                </a:cubicBezTo>
                <a:cubicBezTo>
                  <a:pt x="8225" y="4261"/>
                  <a:pt x="8615" y="4723"/>
                  <a:pt x="9097" y="4723"/>
                </a:cubicBezTo>
                <a:close/>
                <a:moveTo>
                  <a:pt x="6314" y="4723"/>
                </a:moveTo>
                <a:cubicBezTo>
                  <a:pt x="6796" y="4723"/>
                  <a:pt x="7186" y="4261"/>
                  <a:pt x="7186" y="3690"/>
                </a:cubicBezTo>
                <a:cubicBezTo>
                  <a:pt x="7186" y="3119"/>
                  <a:pt x="6796" y="2657"/>
                  <a:pt x="6314" y="2657"/>
                </a:cubicBezTo>
                <a:cubicBezTo>
                  <a:pt x="5832" y="2657"/>
                  <a:pt x="5442" y="3119"/>
                  <a:pt x="5442" y="3690"/>
                </a:cubicBezTo>
                <a:cubicBezTo>
                  <a:pt x="5442" y="4261"/>
                  <a:pt x="5832" y="4723"/>
                  <a:pt x="6314" y="4723"/>
                </a:cubicBezTo>
                <a:close/>
                <a:moveTo>
                  <a:pt x="3531" y="4723"/>
                </a:moveTo>
                <a:cubicBezTo>
                  <a:pt x="4012" y="4723"/>
                  <a:pt x="4403" y="4261"/>
                  <a:pt x="4403" y="3690"/>
                </a:cubicBezTo>
                <a:cubicBezTo>
                  <a:pt x="4403" y="3119"/>
                  <a:pt x="4012" y="2657"/>
                  <a:pt x="3531" y="2657"/>
                </a:cubicBezTo>
                <a:cubicBezTo>
                  <a:pt x="3049" y="2657"/>
                  <a:pt x="2658" y="3119"/>
                  <a:pt x="2658" y="3690"/>
                </a:cubicBezTo>
                <a:cubicBezTo>
                  <a:pt x="2658" y="4261"/>
                  <a:pt x="3049" y="4723"/>
                  <a:pt x="3531" y="472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pic>
        <p:nvPicPr>
          <p:cNvPr id="1580" name="Google Shape;1580;p166"/>
          <p:cNvPicPr preferRelativeResize="0"/>
          <p:nvPr/>
        </p:nvPicPr>
        <p:blipFill>
          <a:blip r:embed="rId8">
            <a:alphaModFix/>
          </a:blip>
          <a:stretch>
            <a:fillRect/>
          </a:stretch>
        </p:blipFill>
        <p:spPr>
          <a:xfrm>
            <a:off x="3963550" y="3641002"/>
            <a:ext cx="402900" cy="280273"/>
          </a:xfrm>
          <a:prstGeom prst="rect">
            <a:avLst/>
          </a:prstGeom>
          <a:noFill/>
          <a:ln>
            <a:noFill/>
          </a:ln>
        </p:spPr>
      </p:pic>
      <p:sp>
        <p:nvSpPr>
          <p:cNvPr id="1581" name="Google Shape;1581;p166"/>
          <p:cNvSpPr txBox="1"/>
          <p:nvPr/>
        </p:nvSpPr>
        <p:spPr>
          <a:xfrm>
            <a:off x="197048" y="3287773"/>
            <a:ext cx="4127100" cy="188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b="1">
                <a:solidFill>
                  <a:schemeClr val="accent2"/>
                </a:solidFill>
                <a:latin typeface="Inter"/>
                <a:ea typeface="Inter"/>
                <a:cs typeface="Inter"/>
                <a:sym typeface="Inter"/>
              </a:rPr>
              <a:t>Prove value by demoing joint use cases, not individual products</a:t>
            </a:r>
            <a:endParaRPr sz="1000" b="1">
              <a:solidFill>
                <a:schemeClr val="accent2"/>
              </a:solidFill>
              <a:latin typeface="Inter"/>
              <a:ea typeface="Inter"/>
              <a:cs typeface="Inter"/>
              <a:sym typeface="Inter"/>
            </a:endParaRPr>
          </a:p>
          <a:p>
            <a:pPr marL="0" lvl="0" indent="0" algn="l" rtl="0">
              <a:spcBef>
                <a:spcPts val="0"/>
              </a:spcBef>
              <a:spcAft>
                <a:spcPts val="0"/>
              </a:spcAft>
              <a:buNone/>
            </a:pPr>
            <a:r>
              <a:rPr lang="en" sz="1000">
                <a:solidFill>
                  <a:srgbClr val="222222"/>
                </a:solidFill>
                <a:latin typeface="Inter"/>
                <a:ea typeface="Inter"/>
                <a:cs typeface="Inter"/>
                <a:sym typeface="Inter"/>
              </a:rPr>
              <a:t>e.g. “I need to prevent data loss in my SaaS applications”</a:t>
            </a:r>
            <a:endParaRPr sz="1000">
              <a:solidFill>
                <a:srgbClr val="222222"/>
              </a:solidFill>
              <a:latin typeface="Inter"/>
              <a:ea typeface="Inter"/>
              <a:cs typeface="Inter"/>
              <a:sym typeface="Inter"/>
            </a:endParaRPr>
          </a:p>
          <a:p>
            <a:pPr marL="0" lvl="0" indent="0" algn="l" rtl="0">
              <a:spcBef>
                <a:spcPts val="0"/>
              </a:spcBef>
              <a:spcAft>
                <a:spcPts val="0"/>
              </a:spcAft>
              <a:buNone/>
            </a:pPr>
            <a:r>
              <a:rPr lang="en" sz="1000" b="1">
                <a:solidFill>
                  <a:srgbClr val="222222"/>
                </a:solidFill>
                <a:latin typeface="Inter"/>
                <a:ea typeface="Inter"/>
                <a:cs typeface="Inter"/>
                <a:sym typeface="Inter"/>
              </a:rPr>
              <a:t> </a:t>
            </a:r>
            <a:endParaRPr sz="1000" b="1">
              <a:solidFill>
                <a:srgbClr val="222222"/>
              </a:solidFill>
              <a:latin typeface="Inter"/>
              <a:ea typeface="Inter"/>
              <a:cs typeface="Inter"/>
              <a:sym typeface="Inter"/>
            </a:endParaRPr>
          </a:p>
        </p:txBody>
      </p:sp>
      <p:pic>
        <p:nvPicPr>
          <p:cNvPr id="1582" name="Google Shape;1582;p166"/>
          <p:cNvPicPr preferRelativeResize="0"/>
          <p:nvPr/>
        </p:nvPicPr>
        <p:blipFill>
          <a:blip r:embed="rId9">
            <a:alphaModFix/>
          </a:blip>
          <a:stretch>
            <a:fillRect/>
          </a:stretch>
        </p:blipFill>
        <p:spPr>
          <a:xfrm>
            <a:off x="303474" y="3721458"/>
            <a:ext cx="115044" cy="11940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167"/>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Remote Worker Sales Play Cheat Sheet</a:t>
            </a:r>
            <a:endParaRPr/>
          </a:p>
        </p:txBody>
      </p:sp>
      <p:sp>
        <p:nvSpPr>
          <p:cNvPr id="1588" name="Google Shape;1588;p167"/>
          <p:cNvSpPr txBox="1"/>
          <p:nvPr/>
        </p:nvSpPr>
        <p:spPr>
          <a:xfrm>
            <a:off x="4949985" y="852275"/>
            <a:ext cx="3737700" cy="193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b="1">
                <a:solidFill>
                  <a:schemeClr val="accent2"/>
                </a:solidFill>
                <a:latin typeface="Inter"/>
                <a:ea typeface="Inter"/>
                <a:cs typeface="Inter"/>
                <a:sym typeface="Inter"/>
              </a:rPr>
              <a:t>Keywords (acronyms) and names to look for</a:t>
            </a:r>
            <a:endParaRPr sz="1000">
              <a:solidFill>
                <a:schemeClr val="accent2"/>
              </a:solidFill>
              <a:latin typeface="Inter"/>
              <a:ea typeface="Inter"/>
              <a:cs typeface="Inter"/>
              <a:sym typeface="Inter"/>
            </a:endParaRPr>
          </a:p>
        </p:txBody>
      </p:sp>
      <p:graphicFrame>
        <p:nvGraphicFramePr>
          <p:cNvPr id="1589" name="Google Shape;1589;p167"/>
          <p:cNvGraphicFramePr/>
          <p:nvPr/>
        </p:nvGraphicFramePr>
        <p:xfrm>
          <a:off x="4939031" y="1103018"/>
          <a:ext cx="3000000" cy="3000000"/>
        </p:xfrm>
        <a:graphic>
          <a:graphicData uri="http://schemas.openxmlformats.org/drawingml/2006/table">
            <a:tbl>
              <a:tblPr>
                <a:noFill/>
                <a:tableStyleId>{365FDCB9-78CD-4107-8858-62E149FE89D9}</a:tableStyleId>
              </a:tblPr>
              <a:tblGrid>
                <a:gridCol w="2039950">
                  <a:extLst>
                    <a:ext uri="{9D8B030D-6E8A-4147-A177-3AD203B41FA5}">
                      <a16:colId xmlns:a16="http://schemas.microsoft.com/office/drawing/2014/main" val="20000"/>
                    </a:ext>
                  </a:extLst>
                </a:gridCol>
                <a:gridCol w="1956550">
                  <a:extLst>
                    <a:ext uri="{9D8B030D-6E8A-4147-A177-3AD203B41FA5}">
                      <a16:colId xmlns:a16="http://schemas.microsoft.com/office/drawing/2014/main" val="20001"/>
                    </a:ext>
                  </a:extLst>
                </a:gridCol>
              </a:tblGrid>
              <a:tr h="162200">
                <a:tc>
                  <a:txBody>
                    <a:bodyPr/>
                    <a:lstStyle/>
                    <a:p>
                      <a:pPr marL="0" lvl="0" indent="0" algn="l" rtl="0">
                        <a:spcBef>
                          <a:spcPts val="0"/>
                        </a:spcBef>
                        <a:spcAft>
                          <a:spcPts val="0"/>
                        </a:spcAft>
                        <a:buNone/>
                      </a:pPr>
                      <a:r>
                        <a:rPr lang="en" sz="800" b="1">
                          <a:latin typeface="Inter"/>
                          <a:ea typeface="Inter"/>
                          <a:cs typeface="Inter"/>
                          <a:sym typeface="Inter"/>
                        </a:rPr>
                        <a:t>Incumbent products and players</a:t>
                      </a:r>
                      <a:endParaRPr sz="800" b="1">
                        <a:latin typeface="Inter"/>
                        <a:ea typeface="Inter"/>
                        <a:cs typeface="Inter"/>
                        <a:sym typeface="Inter"/>
                      </a:endParaRPr>
                    </a:p>
                  </a:txBody>
                  <a:tcPr marL="18275" marR="18275" marT="18275" marB="18275">
                    <a:lnR w="9525" cap="flat" cmpd="sng">
                      <a:solidFill>
                        <a:srgbClr val="9E9E9E"/>
                      </a:solidFill>
                      <a:prstDash val="solid"/>
                      <a:round/>
                      <a:headEnd type="none" w="sm" len="sm"/>
                      <a:tailEnd type="none" w="sm" len="sm"/>
                    </a:lnR>
                    <a:solidFill>
                      <a:schemeClr val="accent4"/>
                    </a:solidFill>
                  </a:tcPr>
                </a:tc>
                <a:tc>
                  <a:txBody>
                    <a:bodyPr/>
                    <a:lstStyle/>
                    <a:p>
                      <a:pPr marL="0" lvl="0" indent="0" algn="l" rtl="0">
                        <a:spcBef>
                          <a:spcPts val="0"/>
                        </a:spcBef>
                        <a:spcAft>
                          <a:spcPts val="0"/>
                        </a:spcAft>
                        <a:buNone/>
                      </a:pPr>
                      <a:r>
                        <a:rPr lang="en" sz="800" b="1">
                          <a:latin typeface="Inter"/>
                          <a:ea typeface="Inter"/>
                          <a:cs typeface="Inter"/>
                          <a:sym typeface="Inter"/>
                        </a:rPr>
                        <a:t>Supporting products and players</a:t>
                      </a:r>
                      <a:endParaRPr sz="800" b="1">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506050">
                <a:tc>
                  <a:txBody>
                    <a:bodyPr/>
                    <a:lstStyle/>
                    <a:p>
                      <a:pPr marL="0" lvl="0" indent="0" algn="l" rtl="0">
                        <a:spcBef>
                          <a:spcPts val="0"/>
                        </a:spcBef>
                        <a:spcAft>
                          <a:spcPts val="0"/>
                        </a:spcAft>
                        <a:buNone/>
                      </a:pPr>
                      <a:r>
                        <a:rPr lang="en" sz="800" b="1"/>
                        <a:t>Deployed in past 15 years:</a:t>
                      </a:r>
                      <a:endParaRPr sz="800" b="1"/>
                    </a:p>
                    <a:p>
                      <a:pPr marL="99423" lvl="0" indent="-105445" algn="l" rtl="0">
                        <a:spcBef>
                          <a:spcPts val="0"/>
                        </a:spcBef>
                        <a:spcAft>
                          <a:spcPts val="0"/>
                        </a:spcAft>
                        <a:buSzPts val="800"/>
                        <a:buFont typeface="Inter"/>
                        <a:buChar char="-"/>
                      </a:pPr>
                      <a:r>
                        <a:rPr lang="en" sz="800"/>
                        <a:t>SSL/IPsec VPN (Virtual Private Network)</a:t>
                      </a:r>
                      <a:endParaRPr sz="800"/>
                    </a:p>
                    <a:p>
                      <a:pPr marL="99423" lvl="0" indent="-105445" algn="l" rtl="0">
                        <a:spcBef>
                          <a:spcPts val="0"/>
                        </a:spcBef>
                        <a:spcAft>
                          <a:spcPts val="0"/>
                        </a:spcAft>
                        <a:buSzPts val="800"/>
                        <a:buFont typeface="Inter"/>
                        <a:buChar char="-"/>
                      </a:pPr>
                      <a:r>
                        <a:rPr lang="en" sz="800"/>
                        <a:t>NGFW (Next Generation Firewall) </a:t>
                      </a:r>
                      <a:endParaRPr sz="800"/>
                    </a:p>
                    <a:p>
                      <a:pPr marL="99423" lvl="0" indent="-105445" algn="l" rtl="0">
                        <a:spcBef>
                          <a:spcPts val="0"/>
                        </a:spcBef>
                        <a:spcAft>
                          <a:spcPts val="0"/>
                        </a:spcAft>
                        <a:buSzPts val="800"/>
                        <a:buFont typeface="Inter"/>
                        <a:buChar char="-"/>
                      </a:pPr>
                      <a:r>
                        <a:rPr lang="en" sz="800"/>
                        <a:t>DDI (DNS, DHCP &amp; IP Management)</a:t>
                      </a:r>
                      <a:endParaRPr sz="800"/>
                    </a:p>
                    <a:p>
                      <a:pPr marL="99423" lvl="0" indent="-105445" algn="l" rtl="0">
                        <a:spcBef>
                          <a:spcPts val="0"/>
                        </a:spcBef>
                        <a:spcAft>
                          <a:spcPts val="0"/>
                        </a:spcAft>
                        <a:buSzPts val="800"/>
                        <a:buFont typeface="Inter"/>
                        <a:buChar char="-"/>
                      </a:pPr>
                      <a:r>
                        <a:rPr lang="en" sz="800"/>
                        <a:t>UTM (Unified Threat Management)</a:t>
                      </a:r>
                      <a:endParaRPr sz="800"/>
                    </a:p>
                    <a:p>
                      <a:pPr marL="99423" lvl="0" indent="-105445" algn="l" rtl="0">
                        <a:spcBef>
                          <a:spcPts val="0"/>
                        </a:spcBef>
                        <a:spcAft>
                          <a:spcPts val="0"/>
                        </a:spcAft>
                        <a:buSzPts val="800"/>
                        <a:buFont typeface="Inter"/>
                        <a:buChar char="-"/>
                      </a:pPr>
                      <a:r>
                        <a:rPr lang="en" sz="800"/>
                        <a:t>SWG (Secure Web Gateway)</a:t>
                      </a:r>
                      <a:endParaRPr sz="800"/>
                    </a:p>
                    <a:p>
                      <a:pPr marL="99423" lvl="0" indent="-105445" algn="l" rtl="0">
                        <a:spcBef>
                          <a:spcPts val="0"/>
                        </a:spcBef>
                        <a:spcAft>
                          <a:spcPts val="0"/>
                        </a:spcAft>
                        <a:buSzPts val="800"/>
                        <a:buFont typeface="Inter"/>
                        <a:buChar char="-"/>
                      </a:pPr>
                      <a:r>
                        <a:rPr lang="en" sz="800"/>
                        <a:t>DLP (Data Loss Prevention)</a:t>
                      </a:r>
                      <a:endParaRPr sz="800"/>
                    </a:p>
                    <a:p>
                      <a:pPr marL="0" lvl="0" indent="0" algn="l" rtl="0">
                        <a:spcBef>
                          <a:spcPts val="300"/>
                        </a:spcBef>
                        <a:spcAft>
                          <a:spcPts val="0"/>
                        </a:spcAft>
                        <a:buNone/>
                      </a:pPr>
                      <a:r>
                        <a:rPr lang="en" sz="800" b="1"/>
                        <a:t>Deployed in past 3 years:</a:t>
                      </a:r>
                      <a:endParaRPr sz="800"/>
                    </a:p>
                    <a:p>
                      <a:pPr marL="99423" lvl="0" indent="-105445" algn="l" rtl="0">
                        <a:spcBef>
                          <a:spcPts val="0"/>
                        </a:spcBef>
                        <a:spcAft>
                          <a:spcPts val="0"/>
                        </a:spcAft>
                        <a:buSzPts val="800"/>
                        <a:buFont typeface="Inter"/>
                        <a:buChar char="-"/>
                      </a:pPr>
                      <a:r>
                        <a:rPr lang="en" sz="800"/>
                        <a:t>DNS Filter (‘added layer’ or alt. URL filter)</a:t>
                      </a:r>
                      <a:endParaRPr sz="800"/>
                    </a:p>
                    <a:p>
                      <a:pPr marL="99423" lvl="0" indent="-105445" algn="l" rtl="0">
                        <a:spcBef>
                          <a:spcPts val="0"/>
                        </a:spcBef>
                        <a:spcAft>
                          <a:spcPts val="0"/>
                        </a:spcAft>
                        <a:buSzPts val="800"/>
                        <a:buFont typeface="Inter"/>
                        <a:buChar char="-"/>
                      </a:pPr>
                      <a:r>
                        <a:rPr lang="en" sz="800"/>
                        <a:t>CASB (Cloud Access Security Broker)</a:t>
                      </a:r>
                      <a:endParaRPr sz="800"/>
                    </a:p>
                    <a:p>
                      <a:pPr marL="99423" lvl="0" indent="-105445" algn="l" rtl="0">
                        <a:spcBef>
                          <a:spcPts val="0"/>
                        </a:spcBef>
                        <a:spcAft>
                          <a:spcPts val="0"/>
                        </a:spcAft>
                        <a:buSzPts val="800"/>
                        <a:buFont typeface="Inter"/>
                        <a:buChar char="-"/>
                      </a:pPr>
                      <a:r>
                        <a:rPr lang="en" sz="800"/>
                        <a:t>ZTNA (Zero Trust Network Access)</a:t>
                      </a:r>
                      <a:endParaRPr sz="800"/>
                    </a:p>
                  </a:txBody>
                  <a:tcPr marL="18275" marR="18275" marT="18275" marB="1827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800" b="1"/>
                        <a:t>Get identity for access/gateway policy:</a:t>
                      </a:r>
                      <a:endParaRPr sz="800" b="1"/>
                    </a:p>
                    <a:p>
                      <a:pPr marL="99423" lvl="0" indent="-105445" algn="l" rtl="0">
                        <a:spcBef>
                          <a:spcPts val="0"/>
                        </a:spcBef>
                        <a:spcAft>
                          <a:spcPts val="0"/>
                        </a:spcAft>
                        <a:buSzPts val="800"/>
                        <a:buFont typeface="Inter"/>
                        <a:buChar char="-"/>
                      </a:pPr>
                      <a:r>
                        <a:rPr lang="en" sz="800"/>
                        <a:t>IAM (Identity &amp; Access Management)</a:t>
                      </a:r>
                      <a:endParaRPr sz="800"/>
                    </a:p>
                    <a:p>
                      <a:pPr marL="99423" lvl="0" indent="-105445" algn="l" rtl="0">
                        <a:spcBef>
                          <a:spcPts val="0"/>
                        </a:spcBef>
                        <a:spcAft>
                          <a:spcPts val="0"/>
                        </a:spcAft>
                        <a:buSzPts val="800"/>
                        <a:buFont typeface="Inter"/>
                        <a:buChar char="-"/>
                      </a:pPr>
                      <a:r>
                        <a:rPr lang="en" sz="800"/>
                        <a:t>MFA/2FA (Multi-Factor Authentication)</a:t>
                      </a:r>
                      <a:endParaRPr sz="800"/>
                    </a:p>
                    <a:p>
                      <a:pPr marL="0" lvl="0" indent="0" algn="l" rtl="0">
                        <a:spcBef>
                          <a:spcPts val="400"/>
                        </a:spcBef>
                        <a:spcAft>
                          <a:spcPts val="0"/>
                        </a:spcAft>
                        <a:buNone/>
                      </a:pPr>
                      <a:r>
                        <a:rPr lang="en" sz="800" b="1"/>
                        <a:t>Install client for gateway protection </a:t>
                      </a:r>
                      <a:br>
                        <a:rPr lang="en" sz="800" b="1"/>
                      </a:br>
                      <a:r>
                        <a:rPr lang="en" sz="800" b="1"/>
                        <a:t>(&amp; get device posture for app access):</a:t>
                      </a:r>
                      <a:endParaRPr sz="800" b="1"/>
                    </a:p>
                    <a:p>
                      <a:pPr marL="99423" lvl="0" indent="-105445" algn="l" rtl="0">
                        <a:spcBef>
                          <a:spcPts val="0"/>
                        </a:spcBef>
                        <a:spcAft>
                          <a:spcPts val="0"/>
                        </a:spcAft>
                        <a:buSzPts val="800"/>
                        <a:buFont typeface="Inter"/>
                        <a:buChar char="-"/>
                      </a:pPr>
                      <a:r>
                        <a:rPr lang="en" sz="800"/>
                        <a:t>MDM (Mobile Device Management)</a:t>
                      </a:r>
                      <a:endParaRPr sz="800"/>
                    </a:p>
                    <a:p>
                      <a:pPr marL="99423" lvl="0" indent="-105445" algn="l" rtl="0">
                        <a:spcBef>
                          <a:spcPts val="0"/>
                        </a:spcBef>
                        <a:spcAft>
                          <a:spcPts val="0"/>
                        </a:spcAft>
                        <a:buSzPts val="800"/>
                        <a:buFont typeface="Inter"/>
                        <a:buChar char="-"/>
                      </a:pPr>
                      <a:r>
                        <a:rPr lang="en" sz="800"/>
                        <a:t>UEM (Unified Endpoint Management)</a:t>
                      </a:r>
                      <a:endParaRPr sz="800"/>
                    </a:p>
                    <a:p>
                      <a:pPr marL="99423" lvl="0" indent="-105445" algn="l" rtl="0">
                        <a:spcBef>
                          <a:spcPts val="0"/>
                        </a:spcBef>
                        <a:spcAft>
                          <a:spcPts val="0"/>
                        </a:spcAft>
                        <a:buSzPts val="800"/>
                        <a:buFont typeface="Inter"/>
                        <a:buChar char="-"/>
                      </a:pPr>
                      <a:r>
                        <a:rPr lang="en" sz="800"/>
                        <a:t>PAC (Proxy Automatic Configuration)</a:t>
                      </a:r>
                      <a:endParaRPr sz="800"/>
                    </a:p>
                    <a:p>
                      <a:pPr marL="0" lvl="0" indent="0" algn="l" rtl="0">
                        <a:spcBef>
                          <a:spcPts val="400"/>
                        </a:spcBef>
                        <a:spcAft>
                          <a:spcPts val="0"/>
                        </a:spcAft>
                        <a:buNone/>
                      </a:pPr>
                      <a:r>
                        <a:rPr lang="en" sz="800" b="1"/>
                        <a:t>Get device posture for app access:</a:t>
                      </a:r>
                      <a:endParaRPr sz="800" b="1"/>
                    </a:p>
                    <a:p>
                      <a:pPr marL="99423" lvl="0" indent="-105445" algn="l" rtl="0">
                        <a:spcBef>
                          <a:spcPts val="0"/>
                        </a:spcBef>
                        <a:spcAft>
                          <a:spcPts val="0"/>
                        </a:spcAft>
                        <a:buSzPts val="800"/>
                        <a:buFont typeface="Inter"/>
                        <a:buChar char="-"/>
                      </a:pPr>
                      <a:r>
                        <a:rPr lang="en" sz="800"/>
                        <a:t>EDR (Endpoint Detection &amp; Response)</a:t>
                      </a:r>
                      <a:endParaRPr sz="800"/>
                    </a:p>
                    <a:p>
                      <a:pPr marL="99423" lvl="0" indent="-105445" algn="l" rtl="0">
                        <a:spcBef>
                          <a:spcPts val="0"/>
                        </a:spcBef>
                        <a:spcAft>
                          <a:spcPts val="0"/>
                        </a:spcAft>
                        <a:buSzPts val="800"/>
                        <a:buFont typeface="Inter"/>
                        <a:buChar char="-"/>
                      </a:pPr>
                      <a:r>
                        <a:rPr lang="en" sz="800"/>
                        <a:t>EPP (Endpoint Protection Platform)</a:t>
                      </a:r>
                      <a:endParaRPr sz="800"/>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06050">
                <a:tc>
                  <a:txBody>
                    <a:bodyPr/>
                    <a:lstStyle/>
                    <a:p>
                      <a:pPr marL="0" lvl="0" indent="0" algn="l" rtl="0">
                        <a:spcBef>
                          <a:spcPts val="0"/>
                        </a:spcBef>
                        <a:spcAft>
                          <a:spcPts val="0"/>
                        </a:spcAft>
                        <a:buNone/>
                      </a:pPr>
                      <a:r>
                        <a:rPr lang="en" sz="800" b="1"/>
                        <a:t>Stand-alone VPN only enterprise: </a:t>
                      </a:r>
                      <a:endParaRPr sz="800" b="1"/>
                    </a:p>
                    <a:p>
                      <a:pPr marL="99423" lvl="0" indent="-105445" algn="l" rtl="0">
                        <a:spcBef>
                          <a:spcPts val="0"/>
                        </a:spcBef>
                        <a:spcAft>
                          <a:spcPts val="0"/>
                        </a:spcAft>
                        <a:buSzPts val="800"/>
                        <a:buFont typeface="Inter"/>
                        <a:buChar char="-"/>
                      </a:pPr>
                      <a:r>
                        <a:rPr lang="en" sz="800"/>
                        <a:t>Pulse Secure (Junos, Juniper Networks)</a:t>
                      </a:r>
                      <a:endParaRPr sz="800"/>
                    </a:p>
                    <a:p>
                      <a:pPr marL="99423" lvl="0" indent="-105445" algn="l" rtl="0">
                        <a:spcBef>
                          <a:spcPts val="0"/>
                        </a:spcBef>
                        <a:spcAft>
                          <a:spcPts val="0"/>
                        </a:spcAft>
                        <a:buSzPts val="800"/>
                        <a:buFont typeface="Inter"/>
                        <a:buChar char="-"/>
                      </a:pPr>
                      <a:r>
                        <a:rPr lang="en" sz="800"/>
                        <a:t>F5 BIG-IP Edge Client</a:t>
                      </a:r>
                      <a:endParaRPr sz="800"/>
                    </a:p>
                    <a:p>
                      <a:pPr marL="0" lvl="0" indent="0" algn="l" rtl="0">
                        <a:spcBef>
                          <a:spcPts val="300"/>
                        </a:spcBef>
                        <a:spcAft>
                          <a:spcPts val="0"/>
                        </a:spcAft>
                        <a:buNone/>
                      </a:pPr>
                      <a:r>
                        <a:rPr lang="en" sz="800" b="1"/>
                        <a:t>NGFW (with VPN) in enterprise:</a:t>
                      </a:r>
                      <a:endParaRPr sz="800" b="1"/>
                    </a:p>
                    <a:p>
                      <a:pPr marL="99423" lvl="0" indent="-105445" algn="l" rtl="0">
                        <a:spcBef>
                          <a:spcPts val="0"/>
                        </a:spcBef>
                        <a:spcAft>
                          <a:spcPts val="0"/>
                        </a:spcAft>
                        <a:buSzPts val="800"/>
                        <a:buFont typeface="Inter"/>
                        <a:buChar char="-"/>
                      </a:pPr>
                      <a:r>
                        <a:rPr lang="en" sz="800"/>
                        <a:t>Cisco ASA/Firepower (with AnyConnect)</a:t>
                      </a:r>
                      <a:endParaRPr sz="800"/>
                    </a:p>
                    <a:p>
                      <a:pPr marL="99423" lvl="0" indent="-105445" algn="l" rtl="0">
                        <a:spcBef>
                          <a:spcPts val="0"/>
                        </a:spcBef>
                        <a:spcAft>
                          <a:spcPts val="0"/>
                        </a:spcAft>
                        <a:buSzPts val="800"/>
                        <a:buFont typeface="Inter"/>
                        <a:buChar char="-"/>
                      </a:pPr>
                      <a:r>
                        <a:rPr lang="en" sz="800"/>
                        <a:t>Palo Alto Networks (with GlobalProtect)</a:t>
                      </a:r>
                      <a:endParaRPr sz="800"/>
                    </a:p>
                    <a:p>
                      <a:pPr marL="99423" lvl="0" indent="-105445" algn="l" rtl="0">
                        <a:spcBef>
                          <a:spcPts val="0"/>
                        </a:spcBef>
                        <a:spcAft>
                          <a:spcPts val="0"/>
                        </a:spcAft>
                        <a:buSzPts val="800"/>
                        <a:buFont typeface="Inter"/>
                        <a:buChar char="-"/>
                      </a:pPr>
                      <a:r>
                        <a:rPr lang="en" sz="800"/>
                        <a:t>Check Point</a:t>
                      </a:r>
                      <a:endParaRPr sz="800"/>
                    </a:p>
                    <a:p>
                      <a:pPr marL="0" lvl="0" indent="0" algn="l" rtl="0">
                        <a:spcBef>
                          <a:spcPts val="300"/>
                        </a:spcBef>
                        <a:spcAft>
                          <a:spcPts val="0"/>
                        </a:spcAft>
                        <a:buNone/>
                      </a:pPr>
                      <a:r>
                        <a:rPr lang="en" sz="800" b="1"/>
                        <a:t>UTM (w/VPN/URL filter) in mid-market:</a:t>
                      </a:r>
                      <a:endParaRPr sz="800" b="1"/>
                    </a:p>
                    <a:p>
                      <a:pPr marL="99423" lvl="0" indent="-105445" algn="l" rtl="0">
                        <a:spcBef>
                          <a:spcPts val="0"/>
                        </a:spcBef>
                        <a:spcAft>
                          <a:spcPts val="0"/>
                        </a:spcAft>
                        <a:buSzPts val="800"/>
                        <a:buChar char="-"/>
                      </a:pPr>
                      <a:r>
                        <a:rPr lang="en" sz="800"/>
                        <a:t>T1: Fortinet, SonicWall, WatchGuard</a:t>
                      </a:r>
                      <a:endParaRPr sz="800"/>
                    </a:p>
                    <a:p>
                      <a:pPr marL="99423" lvl="0" indent="-105445" algn="l" rtl="0">
                        <a:spcBef>
                          <a:spcPts val="0"/>
                        </a:spcBef>
                        <a:spcAft>
                          <a:spcPts val="0"/>
                        </a:spcAft>
                        <a:buSzPts val="800"/>
                        <a:buChar char="-"/>
                      </a:pPr>
                      <a:r>
                        <a:rPr lang="en" sz="800"/>
                        <a:t>T2: Cisco Meraki, Sophos, Barracuda</a:t>
                      </a:r>
                      <a:endParaRPr sz="800"/>
                    </a:p>
                    <a:p>
                      <a:pPr marL="0" lvl="0" indent="0" algn="l" rtl="0">
                        <a:spcBef>
                          <a:spcPts val="300"/>
                        </a:spcBef>
                        <a:spcAft>
                          <a:spcPts val="0"/>
                        </a:spcAft>
                        <a:buNone/>
                      </a:pPr>
                      <a:r>
                        <a:rPr lang="en" sz="800" b="1"/>
                        <a:t>SWG+DLP (many hybrid) in enterprise:</a:t>
                      </a:r>
                      <a:endParaRPr sz="800" b="1"/>
                    </a:p>
                    <a:p>
                      <a:pPr marL="99423" lvl="0" indent="-105445" algn="l" rtl="0">
                        <a:spcBef>
                          <a:spcPts val="0"/>
                        </a:spcBef>
                        <a:spcAft>
                          <a:spcPts val="0"/>
                        </a:spcAft>
                        <a:buSzPts val="800"/>
                        <a:buChar char="-"/>
                      </a:pPr>
                      <a:r>
                        <a:rPr lang="en" sz="800"/>
                        <a:t>T1: Symantec (Blue Coat), Forcepoint</a:t>
                      </a:r>
                      <a:endParaRPr sz="800"/>
                    </a:p>
                    <a:p>
                      <a:pPr marL="99423" lvl="0" indent="-105445" algn="l" rtl="0">
                        <a:spcBef>
                          <a:spcPts val="0"/>
                        </a:spcBef>
                        <a:spcAft>
                          <a:spcPts val="0"/>
                        </a:spcAft>
                        <a:buSzPts val="800"/>
                        <a:buChar char="-"/>
                      </a:pPr>
                      <a:r>
                        <a:rPr lang="en" sz="800"/>
                        <a:t>T2: Cisco WSA, McAfee</a:t>
                      </a:r>
                      <a:endParaRPr sz="800"/>
                    </a:p>
                    <a:p>
                      <a:pPr marL="0" lvl="0" indent="0" algn="l" rtl="0">
                        <a:spcBef>
                          <a:spcPts val="300"/>
                        </a:spcBef>
                        <a:spcAft>
                          <a:spcPts val="0"/>
                        </a:spcAft>
                        <a:buNone/>
                      </a:pPr>
                      <a:r>
                        <a:rPr lang="en" sz="800" b="1"/>
                        <a:t>SWG (most on-prem) in mid-market:</a:t>
                      </a:r>
                      <a:endParaRPr sz="800" b="1"/>
                    </a:p>
                    <a:p>
                      <a:pPr marL="99423" lvl="0" indent="-105445" algn="l" rtl="0">
                        <a:spcBef>
                          <a:spcPts val="0"/>
                        </a:spcBef>
                        <a:spcAft>
                          <a:spcPts val="0"/>
                        </a:spcAft>
                        <a:buSzPts val="800"/>
                        <a:buChar char="-"/>
                      </a:pPr>
                      <a:r>
                        <a:rPr lang="en" sz="800"/>
                        <a:t>T1: iBoss, Barracuda, Trend Micro</a:t>
                      </a:r>
                      <a:endParaRPr sz="800"/>
                    </a:p>
                    <a:p>
                      <a:pPr marL="99423" lvl="0" indent="-105445" algn="l" rtl="0">
                        <a:spcBef>
                          <a:spcPts val="0"/>
                        </a:spcBef>
                        <a:spcAft>
                          <a:spcPts val="0"/>
                        </a:spcAft>
                        <a:buSzPts val="800"/>
                        <a:buChar char="-"/>
                      </a:pPr>
                      <a:r>
                        <a:rPr lang="en" sz="800"/>
                        <a:t>T2: Forcepoint (Websense), Sophos </a:t>
                      </a:r>
                      <a:endParaRPr sz="800"/>
                    </a:p>
                  </a:txBody>
                  <a:tcPr marL="18275" marR="18275" marT="18275" marB="1827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sz="800" b="1"/>
                        <a:t>IAM/MFA (config documented):</a:t>
                      </a:r>
                      <a:endParaRPr sz="800" b="1"/>
                    </a:p>
                    <a:p>
                      <a:pPr marL="99423" lvl="0" indent="-105445" algn="l" rtl="0">
                        <a:spcBef>
                          <a:spcPts val="0"/>
                        </a:spcBef>
                        <a:spcAft>
                          <a:spcPts val="0"/>
                        </a:spcAft>
                        <a:buSzPts val="800"/>
                        <a:buFont typeface="Inter"/>
                        <a:buChar char="-"/>
                      </a:pPr>
                      <a:r>
                        <a:rPr lang="en" sz="800"/>
                        <a:t>Okta, Ping, OneLogin</a:t>
                      </a:r>
                      <a:endParaRPr sz="800"/>
                    </a:p>
                    <a:p>
                      <a:pPr marL="99423" lvl="0" indent="-105445" algn="l" rtl="0">
                        <a:spcBef>
                          <a:spcPts val="0"/>
                        </a:spcBef>
                        <a:spcAft>
                          <a:spcPts val="0"/>
                        </a:spcAft>
                        <a:buSzPts val="800"/>
                        <a:buChar char="-"/>
                      </a:pPr>
                      <a:r>
                        <a:rPr lang="en" sz="800"/>
                        <a:t>Microsoft Azure/Active Directory</a:t>
                      </a:r>
                      <a:endParaRPr sz="800"/>
                    </a:p>
                    <a:p>
                      <a:pPr marL="0" lvl="0" indent="0" algn="l" rtl="0">
                        <a:spcBef>
                          <a:spcPts val="300"/>
                        </a:spcBef>
                        <a:spcAft>
                          <a:spcPts val="0"/>
                        </a:spcAft>
                        <a:buNone/>
                      </a:pPr>
                      <a:r>
                        <a:rPr lang="en" sz="800" b="1"/>
                        <a:t>MDM/UEM (config documented)</a:t>
                      </a:r>
                      <a:endParaRPr sz="800" b="1"/>
                    </a:p>
                    <a:p>
                      <a:pPr marL="99423" lvl="0" indent="-105445" algn="l" rtl="0">
                        <a:spcBef>
                          <a:spcPts val="0"/>
                        </a:spcBef>
                        <a:spcAft>
                          <a:spcPts val="0"/>
                        </a:spcAft>
                        <a:buSzPts val="800"/>
                        <a:buFont typeface="Inter"/>
                        <a:buChar char="-"/>
                      </a:pPr>
                      <a:r>
                        <a:rPr lang="en" sz="800"/>
                        <a:t>Microsoft Intune (Win), JAMF (Mac)</a:t>
                      </a:r>
                      <a:endParaRPr sz="800"/>
                    </a:p>
                    <a:p>
                      <a:pPr marL="99423" lvl="0" indent="-105445" algn="l" rtl="0">
                        <a:spcBef>
                          <a:spcPts val="0"/>
                        </a:spcBef>
                        <a:spcAft>
                          <a:spcPts val="0"/>
                        </a:spcAft>
                        <a:buSzPts val="800"/>
                        <a:buFont typeface="Inter"/>
                        <a:buChar char="-"/>
                      </a:pPr>
                      <a:r>
                        <a:rPr lang="en" sz="800"/>
                        <a:t>VMware Airwatch, MobileIron, IBM</a:t>
                      </a:r>
                      <a:endParaRPr sz="800"/>
                    </a:p>
                    <a:p>
                      <a:pPr marL="99423" lvl="0" indent="-105445" algn="l" rtl="0">
                        <a:spcBef>
                          <a:spcPts val="0"/>
                        </a:spcBef>
                        <a:spcAft>
                          <a:spcPts val="0"/>
                        </a:spcAft>
                        <a:buSzPts val="800"/>
                        <a:buChar char="-"/>
                      </a:pPr>
                      <a:r>
                        <a:rPr lang="en" sz="800"/>
                        <a:t>Tanium</a:t>
                      </a:r>
                      <a:endParaRPr sz="800"/>
                    </a:p>
                    <a:p>
                      <a:pPr marL="0" lvl="0" indent="0" algn="l" rtl="0">
                        <a:spcBef>
                          <a:spcPts val="300"/>
                        </a:spcBef>
                        <a:spcAft>
                          <a:spcPts val="0"/>
                        </a:spcAft>
                        <a:buNone/>
                      </a:pPr>
                      <a:r>
                        <a:rPr lang="en" sz="800" b="1">
                          <a:solidFill>
                            <a:schemeClr val="dk1"/>
                          </a:solidFill>
                        </a:rPr>
                        <a:t>EDR (*integration planned, but not yet)</a:t>
                      </a:r>
                      <a:endParaRPr sz="800" b="1">
                        <a:solidFill>
                          <a:schemeClr val="dk1"/>
                        </a:solidFill>
                      </a:endParaRPr>
                    </a:p>
                    <a:p>
                      <a:pPr marL="99423" lvl="0" indent="-105445" algn="l" rtl="0">
                        <a:spcBef>
                          <a:spcPts val="0"/>
                        </a:spcBef>
                        <a:spcAft>
                          <a:spcPts val="0"/>
                        </a:spcAft>
                        <a:buClr>
                          <a:schemeClr val="dk1"/>
                        </a:buClr>
                        <a:buSzPts val="800"/>
                        <a:buChar char="-"/>
                      </a:pPr>
                      <a:r>
                        <a:rPr lang="en" sz="800">
                          <a:solidFill>
                            <a:schemeClr val="dk1"/>
                          </a:solidFill>
                        </a:rPr>
                        <a:t>Crowdstrike, VMware Carbonblack, SentinelOne</a:t>
                      </a:r>
                      <a:endParaRPr sz="800">
                        <a:solidFill>
                          <a:schemeClr val="dk1"/>
                        </a:solidFill>
                      </a:endParaRPr>
                    </a:p>
                    <a:p>
                      <a:pPr marL="0" lvl="0" indent="0" algn="l" rtl="0">
                        <a:spcBef>
                          <a:spcPts val="300"/>
                        </a:spcBef>
                        <a:spcAft>
                          <a:spcPts val="0"/>
                        </a:spcAft>
                        <a:buNone/>
                      </a:pPr>
                      <a:r>
                        <a:rPr lang="en" sz="800" b="1">
                          <a:solidFill>
                            <a:srgbClr val="B7B7B7"/>
                          </a:solidFill>
                        </a:rPr>
                        <a:t>EPP (*no integration plans yet):</a:t>
                      </a:r>
                      <a:endParaRPr sz="800" b="1">
                        <a:solidFill>
                          <a:srgbClr val="B7B7B7"/>
                        </a:solidFill>
                      </a:endParaRPr>
                    </a:p>
                    <a:p>
                      <a:pPr marL="99423" lvl="0" indent="-105445" algn="l" rtl="0">
                        <a:spcBef>
                          <a:spcPts val="0"/>
                        </a:spcBef>
                        <a:spcAft>
                          <a:spcPts val="0"/>
                        </a:spcAft>
                        <a:buClr>
                          <a:srgbClr val="B7B7B7"/>
                        </a:buClr>
                        <a:buSzPts val="800"/>
                        <a:buChar char="-"/>
                      </a:pPr>
                      <a:r>
                        <a:rPr lang="en" sz="800">
                          <a:solidFill>
                            <a:srgbClr val="B7B7B7"/>
                          </a:solidFill>
                        </a:rPr>
                        <a:t>McAfee, Symantec, Trend Micro, Microsoft, Cylance</a:t>
                      </a:r>
                      <a:endParaRPr sz="800">
                        <a:solidFill>
                          <a:srgbClr val="B7B7B7"/>
                        </a:solidFill>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1590" name="Google Shape;1590;p167"/>
          <p:cNvSpPr txBox="1">
            <a:spLocks noGrp="1"/>
          </p:cNvSpPr>
          <p:nvPr>
            <p:ph type="title"/>
          </p:nvPr>
        </p:nvSpPr>
        <p:spPr>
          <a:xfrm>
            <a:off x="237837" y="858900"/>
            <a:ext cx="1689600" cy="188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000">
                <a:solidFill>
                  <a:schemeClr val="accent2"/>
                </a:solidFill>
              </a:rPr>
              <a:t>Objection handling</a:t>
            </a:r>
            <a:endParaRPr sz="1000">
              <a:solidFill>
                <a:schemeClr val="accent2"/>
              </a:solidFill>
            </a:endParaRPr>
          </a:p>
        </p:txBody>
      </p:sp>
      <p:graphicFrame>
        <p:nvGraphicFramePr>
          <p:cNvPr id="1591" name="Google Shape;1591;p167"/>
          <p:cNvGraphicFramePr/>
          <p:nvPr/>
        </p:nvGraphicFramePr>
        <p:xfrm>
          <a:off x="256875" y="1079855"/>
          <a:ext cx="3000000" cy="3000000"/>
        </p:xfrm>
        <a:graphic>
          <a:graphicData uri="http://schemas.openxmlformats.org/drawingml/2006/table">
            <a:tbl>
              <a:tblPr>
                <a:noFill/>
                <a:tableStyleId>{365FDCB9-78CD-4107-8858-62E149FE89D9}</a:tableStyleId>
              </a:tblPr>
              <a:tblGrid>
                <a:gridCol w="1420250">
                  <a:extLst>
                    <a:ext uri="{9D8B030D-6E8A-4147-A177-3AD203B41FA5}">
                      <a16:colId xmlns:a16="http://schemas.microsoft.com/office/drawing/2014/main" val="20000"/>
                    </a:ext>
                  </a:extLst>
                </a:gridCol>
                <a:gridCol w="3096300">
                  <a:extLst>
                    <a:ext uri="{9D8B030D-6E8A-4147-A177-3AD203B41FA5}">
                      <a16:colId xmlns:a16="http://schemas.microsoft.com/office/drawing/2014/main" val="20001"/>
                    </a:ext>
                  </a:extLst>
                </a:gridCol>
              </a:tblGrid>
              <a:tr h="100000">
                <a:tc>
                  <a:txBody>
                    <a:bodyPr/>
                    <a:lstStyle/>
                    <a:p>
                      <a:pPr marL="0" lvl="0" indent="0" algn="l" rtl="0">
                        <a:spcBef>
                          <a:spcPts val="0"/>
                        </a:spcBef>
                        <a:spcAft>
                          <a:spcPts val="0"/>
                        </a:spcAft>
                        <a:buNone/>
                      </a:pPr>
                      <a:r>
                        <a:rPr lang="en" sz="800" b="1">
                          <a:latin typeface="Inter"/>
                          <a:ea typeface="Inter"/>
                          <a:cs typeface="Inter"/>
                          <a:sym typeface="Inter"/>
                        </a:rPr>
                        <a:t>Their objection</a:t>
                      </a:r>
                      <a:endParaRPr sz="800" b="1">
                        <a:latin typeface="Inter"/>
                        <a:ea typeface="Inter"/>
                        <a:cs typeface="Inter"/>
                        <a:sym typeface="Inter"/>
                      </a:endParaRPr>
                    </a:p>
                  </a:txBody>
                  <a:tcPr marL="18275" marR="18275" marT="18275" marB="18275">
                    <a:lnR w="9525" cap="flat" cmpd="sng">
                      <a:solidFill>
                        <a:srgbClr val="9E9E9E"/>
                      </a:solidFill>
                      <a:prstDash val="solid"/>
                      <a:round/>
                      <a:headEnd type="none" w="sm" len="sm"/>
                      <a:tailEnd type="none" w="sm" len="sm"/>
                    </a:lnR>
                    <a:solidFill>
                      <a:schemeClr val="accent4"/>
                    </a:solidFill>
                  </a:tcPr>
                </a:tc>
                <a:tc>
                  <a:txBody>
                    <a:bodyPr/>
                    <a:lstStyle/>
                    <a:p>
                      <a:pPr marL="0" lvl="0" indent="0" algn="l" rtl="0">
                        <a:spcBef>
                          <a:spcPts val="0"/>
                        </a:spcBef>
                        <a:spcAft>
                          <a:spcPts val="0"/>
                        </a:spcAft>
                        <a:buNone/>
                      </a:pPr>
                      <a:r>
                        <a:rPr lang="en" sz="800" b="1">
                          <a:latin typeface="Inter"/>
                          <a:ea typeface="Inter"/>
                          <a:cs typeface="Inter"/>
                          <a:sym typeface="Inter"/>
                        </a:rPr>
                        <a:t>Our response</a:t>
                      </a:r>
                      <a:endParaRPr sz="800" b="1">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200225">
                <a:tc>
                  <a:txBody>
                    <a:bodyPr/>
                    <a:lstStyle/>
                    <a:p>
                      <a:pPr marL="0" lvl="0" indent="0" algn="l" rtl="0">
                        <a:lnSpc>
                          <a:spcPct val="95000"/>
                        </a:lnSpc>
                        <a:spcBef>
                          <a:spcPts val="0"/>
                        </a:spcBef>
                        <a:spcAft>
                          <a:spcPts val="0"/>
                        </a:spcAft>
                        <a:buNone/>
                      </a:pPr>
                      <a:r>
                        <a:rPr lang="en" sz="800" b="1">
                          <a:solidFill>
                            <a:schemeClr val="dk2"/>
                          </a:solidFill>
                          <a:latin typeface="Inter"/>
                          <a:ea typeface="Inter"/>
                          <a:cs typeface="Inter"/>
                          <a:sym typeface="Inter"/>
                        </a:rPr>
                        <a:t>Too new; no recognition: </a:t>
                      </a:r>
                      <a:r>
                        <a:rPr lang="en" sz="800">
                          <a:latin typeface="Inter"/>
                          <a:ea typeface="Inter"/>
                          <a:cs typeface="Inter"/>
                          <a:sym typeface="Inter"/>
                        </a:rPr>
                        <a:t>“Cloudflare isn’t in any SWG or IAM report or ZTX Wave.</a:t>
                      </a:r>
                      <a:endParaRPr sz="800" b="1">
                        <a:solidFill>
                          <a:schemeClr val="dk2"/>
                        </a:solidFill>
                        <a:latin typeface="Inter"/>
                        <a:ea typeface="Inter"/>
                        <a:cs typeface="Inter"/>
                        <a:sym typeface="Inter"/>
                      </a:endParaRPr>
                    </a:p>
                  </a:txBody>
                  <a:tcPr marL="18275" marR="18275" marT="18275" marB="18275">
                    <a:lnR w="9525" cap="flat" cmpd="sng">
                      <a:solidFill>
                        <a:srgbClr val="9E9E9E"/>
                      </a:solidFill>
                      <a:prstDash val="solid"/>
                      <a:round/>
                      <a:headEnd type="none" w="sm" len="sm"/>
                      <a:tailEnd type="none" w="sm" len="sm"/>
                    </a:lnR>
                  </a:tcPr>
                </a:tc>
                <a:tc>
                  <a:txBody>
                    <a:bodyPr/>
                    <a:lstStyle/>
                    <a:p>
                      <a:pPr marL="0" lvl="0" indent="0" algn="l" rtl="0">
                        <a:lnSpc>
                          <a:spcPct val="95000"/>
                        </a:lnSpc>
                        <a:spcBef>
                          <a:spcPts val="0"/>
                        </a:spcBef>
                        <a:spcAft>
                          <a:spcPts val="0"/>
                        </a:spcAft>
                        <a:buNone/>
                      </a:pPr>
                      <a:r>
                        <a:rPr lang="en" sz="800">
                          <a:latin typeface="Inter"/>
                          <a:ea typeface="Inter"/>
                          <a:cs typeface="Inter"/>
                          <a:sym typeface="Inter"/>
                        </a:rPr>
                        <a:t>We solve Zero Trust security (ZTNA, SWG, CASB) use cases in less time by leveraging our proxy &amp; network tech--recognized highly by analysts. ZT complements, not competes, with IAM.</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92375">
                <a:tc>
                  <a:txBody>
                    <a:bodyPr/>
                    <a:lstStyle/>
                    <a:p>
                      <a:pPr marL="0" lvl="0" indent="0" algn="l" rtl="0">
                        <a:lnSpc>
                          <a:spcPct val="95000"/>
                        </a:lnSpc>
                        <a:spcBef>
                          <a:spcPts val="0"/>
                        </a:spcBef>
                        <a:spcAft>
                          <a:spcPts val="0"/>
                        </a:spcAft>
                        <a:buNone/>
                      </a:pPr>
                      <a:r>
                        <a:rPr lang="en" sz="800" b="1">
                          <a:solidFill>
                            <a:schemeClr val="dk2"/>
                          </a:solidFill>
                          <a:latin typeface="Inter"/>
                          <a:ea typeface="Inter"/>
                          <a:cs typeface="Inter"/>
                          <a:sym typeface="Inter"/>
                        </a:rPr>
                        <a:t>Free with Azure, Google:</a:t>
                      </a:r>
                      <a:endParaRPr sz="800" b="1">
                        <a:solidFill>
                          <a:schemeClr val="dk2"/>
                        </a:solidFill>
                        <a:latin typeface="Inter"/>
                        <a:ea typeface="Inter"/>
                        <a:cs typeface="Inter"/>
                        <a:sym typeface="Inter"/>
                      </a:endParaRPr>
                    </a:p>
                    <a:p>
                      <a:pPr marL="0" lvl="0" indent="0" algn="l" rtl="0">
                        <a:lnSpc>
                          <a:spcPct val="95000"/>
                        </a:lnSpc>
                        <a:spcBef>
                          <a:spcPts val="0"/>
                        </a:spcBef>
                        <a:spcAft>
                          <a:spcPts val="0"/>
                        </a:spcAft>
                        <a:buNone/>
                      </a:pPr>
                      <a:r>
                        <a:rPr lang="en" sz="800">
                          <a:latin typeface="Inter"/>
                          <a:ea typeface="Inter"/>
                          <a:cs typeface="Inter"/>
                          <a:sym typeface="Inter"/>
                        </a:rPr>
                        <a:t>“My cloud/ID provider offers ZTNA free; why use you?”</a:t>
                      </a:r>
                      <a:endParaRPr sz="800" b="1">
                        <a:solidFill>
                          <a:schemeClr val="dk2"/>
                        </a:solidFill>
                        <a:latin typeface="Inter"/>
                        <a:ea typeface="Inter"/>
                        <a:cs typeface="Inter"/>
                        <a:sym typeface="Inter"/>
                      </a:endParaRPr>
                    </a:p>
                  </a:txBody>
                  <a:tcPr marL="18275" marR="18275" marT="18275" marB="18275">
                    <a:lnR w="9525" cap="flat" cmpd="sng">
                      <a:solidFill>
                        <a:srgbClr val="9E9E9E"/>
                      </a:solidFill>
                      <a:prstDash val="solid"/>
                      <a:round/>
                      <a:headEnd type="none" w="sm" len="sm"/>
                      <a:tailEnd type="none" w="sm" len="sm"/>
                    </a:lnR>
                  </a:tcPr>
                </a:tc>
                <a:tc>
                  <a:txBody>
                    <a:bodyPr/>
                    <a:lstStyle/>
                    <a:p>
                      <a:pPr marL="0" lvl="0" indent="0" algn="l" rtl="0">
                        <a:lnSpc>
                          <a:spcPct val="95000"/>
                        </a:lnSpc>
                        <a:spcBef>
                          <a:spcPts val="0"/>
                        </a:spcBef>
                        <a:spcAft>
                          <a:spcPts val="0"/>
                        </a:spcAft>
                        <a:buNone/>
                      </a:pPr>
                      <a:r>
                        <a:rPr lang="en" sz="800">
                          <a:latin typeface="Inter"/>
                          <a:ea typeface="Inter"/>
                          <a:cs typeface="Inter"/>
                          <a:sym typeface="Inter"/>
                        </a:rPr>
                        <a:t>We hear complaints about the UX in those free services. Have you tested your experience? Cloudflare’s ZTNA is neutral to all public cloud or identity providers to avoid vendor lock-in.</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08700">
                <a:tc>
                  <a:txBody>
                    <a:bodyPr/>
                    <a:lstStyle/>
                    <a:p>
                      <a:pPr marL="0" lvl="0" indent="0" algn="l" rtl="0">
                        <a:lnSpc>
                          <a:spcPct val="95000"/>
                        </a:lnSpc>
                        <a:spcBef>
                          <a:spcPts val="0"/>
                        </a:spcBef>
                        <a:spcAft>
                          <a:spcPts val="0"/>
                        </a:spcAft>
                        <a:buNone/>
                      </a:pPr>
                      <a:r>
                        <a:rPr lang="en" sz="800" b="1">
                          <a:solidFill>
                            <a:schemeClr val="dk2"/>
                          </a:solidFill>
                          <a:latin typeface="Inter"/>
                          <a:ea typeface="Inter"/>
                          <a:cs typeface="Inter"/>
                          <a:sym typeface="Inter"/>
                        </a:rPr>
                        <a:t>Basic SMB-only solution: </a:t>
                      </a:r>
                      <a:endParaRPr sz="800" b="1">
                        <a:solidFill>
                          <a:schemeClr val="dk2"/>
                        </a:solidFill>
                        <a:latin typeface="Inter"/>
                        <a:ea typeface="Inter"/>
                        <a:cs typeface="Inter"/>
                        <a:sym typeface="Inter"/>
                      </a:endParaRPr>
                    </a:p>
                    <a:p>
                      <a:pPr marL="0" lvl="0" indent="0" algn="l" rtl="0">
                        <a:lnSpc>
                          <a:spcPct val="95000"/>
                        </a:lnSpc>
                        <a:spcBef>
                          <a:spcPts val="0"/>
                        </a:spcBef>
                        <a:spcAft>
                          <a:spcPts val="0"/>
                        </a:spcAft>
                        <a:buNone/>
                      </a:pPr>
                      <a:r>
                        <a:rPr lang="en" sz="800">
                          <a:latin typeface="Inter"/>
                          <a:ea typeface="Inter"/>
                          <a:cs typeface="Inter"/>
                          <a:sym typeface="Inter"/>
                        </a:rPr>
                        <a:t>“I can’t customize controls, block pages, or reports to match what we use now.” </a:t>
                      </a:r>
                      <a:endParaRPr sz="800">
                        <a:latin typeface="Inter"/>
                        <a:ea typeface="Inter"/>
                        <a:cs typeface="Inter"/>
                        <a:sym typeface="Inter"/>
                      </a:endParaRPr>
                    </a:p>
                  </a:txBody>
                  <a:tcPr marL="18275" marR="18275" marT="18275" marB="18275">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l" rtl="0">
                        <a:lnSpc>
                          <a:spcPct val="95000"/>
                        </a:lnSpc>
                        <a:spcBef>
                          <a:spcPts val="0"/>
                        </a:spcBef>
                        <a:spcAft>
                          <a:spcPts val="0"/>
                        </a:spcAft>
                        <a:buNone/>
                      </a:pPr>
                      <a:r>
                        <a:rPr lang="en" sz="800">
                          <a:latin typeface="Inter"/>
                          <a:ea typeface="Inter"/>
                          <a:cs typeface="Inter"/>
                          <a:sym typeface="Inter"/>
                        </a:rPr>
                        <a:t>Have you found feature or customizability overkill leading to complexity, slowing time to value? We achieve most use cases faster using new, simpler techniques proven by millions of enterprise users and apps.</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23700">
                <a:tc>
                  <a:txBody>
                    <a:bodyPr/>
                    <a:lstStyle/>
                    <a:p>
                      <a:pPr marL="0" lvl="0" indent="0" algn="l" rtl="0">
                        <a:lnSpc>
                          <a:spcPct val="95000"/>
                        </a:lnSpc>
                        <a:spcBef>
                          <a:spcPts val="0"/>
                        </a:spcBef>
                        <a:spcAft>
                          <a:spcPts val="0"/>
                        </a:spcAft>
                        <a:buNone/>
                      </a:pPr>
                      <a:r>
                        <a:rPr lang="en" sz="800" b="1">
                          <a:solidFill>
                            <a:srgbClr val="FF6633"/>
                          </a:solidFill>
                          <a:latin typeface="Inter"/>
                          <a:ea typeface="Inter"/>
                          <a:cs typeface="Inter"/>
                          <a:sym typeface="Inter"/>
                        </a:rPr>
                        <a:t>Confident w/SaaS security:</a:t>
                      </a:r>
                      <a:r>
                        <a:rPr lang="en" sz="800">
                          <a:latin typeface="Inter"/>
                          <a:ea typeface="Inter"/>
                          <a:cs typeface="Inter"/>
                          <a:sym typeface="Inter"/>
                        </a:rPr>
                        <a:t> “We only use SaaS apps; why would we need this?”</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95000"/>
                        </a:lnSpc>
                        <a:spcBef>
                          <a:spcPts val="0"/>
                        </a:spcBef>
                        <a:spcAft>
                          <a:spcPts val="0"/>
                        </a:spcAft>
                        <a:buNone/>
                      </a:pPr>
                      <a:r>
                        <a:rPr lang="en" sz="800"/>
                        <a:t>Cloudflare can secure your SaaS apps while providing unique points of signal for security policy and offer visibility and control for your SaaS tools, so you can keep your data secure.</a:t>
                      </a:r>
                      <a:endParaRPr sz="800"/>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08700">
                <a:tc>
                  <a:txBody>
                    <a:bodyPr/>
                    <a:lstStyle/>
                    <a:p>
                      <a:pPr marL="0" lvl="0" indent="0" algn="l" rtl="0">
                        <a:lnSpc>
                          <a:spcPct val="95000"/>
                        </a:lnSpc>
                        <a:spcBef>
                          <a:spcPts val="0"/>
                        </a:spcBef>
                        <a:spcAft>
                          <a:spcPts val="0"/>
                        </a:spcAft>
                        <a:buNone/>
                      </a:pPr>
                      <a:r>
                        <a:rPr lang="en" sz="800" b="1">
                          <a:solidFill>
                            <a:srgbClr val="FF6633"/>
                          </a:solidFill>
                          <a:latin typeface="Inter"/>
                          <a:ea typeface="Inter"/>
                          <a:cs typeface="Inter"/>
                          <a:sym typeface="Inter"/>
                        </a:rPr>
                        <a:t>Security effectiveness: </a:t>
                      </a:r>
                      <a:endParaRPr sz="800" b="1">
                        <a:solidFill>
                          <a:srgbClr val="FF6633"/>
                        </a:solidFill>
                        <a:latin typeface="Inter"/>
                        <a:ea typeface="Inter"/>
                        <a:cs typeface="Inter"/>
                        <a:sym typeface="Inter"/>
                      </a:endParaRPr>
                    </a:p>
                    <a:p>
                      <a:pPr marL="0" lvl="0" indent="0" algn="l" rtl="0">
                        <a:lnSpc>
                          <a:spcPct val="95000"/>
                        </a:lnSpc>
                        <a:spcBef>
                          <a:spcPts val="0"/>
                        </a:spcBef>
                        <a:spcAft>
                          <a:spcPts val="0"/>
                        </a:spcAft>
                        <a:buNone/>
                      </a:pPr>
                      <a:r>
                        <a:rPr lang="en" sz="800">
                          <a:latin typeface="Inter"/>
                          <a:ea typeface="Inter"/>
                          <a:cs typeface="Inter"/>
                          <a:sym typeface="Inter"/>
                        </a:rPr>
                        <a:t>“Intel derived from WAF/DoS /Bot won’t block malware &amp; phishing. No sandbox.”</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95000"/>
                        </a:lnSpc>
                        <a:spcBef>
                          <a:spcPts val="0"/>
                        </a:spcBef>
                        <a:spcAft>
                          <a:spcPts val="0"/>
                        </a:spcAft>
                        <a:buNone/>
                      </a:pPr>
                      <a:r>
                        <a:rPr lang="en" sz="800"/>
                        <a:t>The best intel will never block all threats, and sandboxes only detect what gets past, whereas with our fast network edge and browser technology, you can isolate all threats. We block or isolate more newly seen domains vs anyone. </a:t>
                      </a:r>
                      <a:endParaRPr sz="800"/>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58175">
                <a:tc>
                  <a:txBody>
                    <a:bodyPr/>
                    <a:lstStyle/>
                    <a:p>
                      <a:pPr marL="0" lvl="0" indent="0" algn="l" rtl="0">
                        <a:lnSpc>
                          <a:spcPct val="95000"/>
                        </a:lnSpc>
                        <a:spcBef>
                          <a:spcPts val="0"/>
                        </a:spcBef>
                        <a:spcAft>
                          <a:spcPts val="0"/>
                        </a:spcAft>
                        <a:buNone/>
                      </a:pPr>
                      <a:r>
                        <a:rPr lang="en" sz="800" b="1">
                          <a:solidFill>
                            <a:srgbClr val="FF6633"/>
                          </a:solidFill>
                          <a:latin typeface="Inter"/>
                          <a:ea typeface="Inter"/>
                          <a:cs typeface="Inter"/>
                          <a:sym typeface="Inter"/>
                        </a:rPr>
                        <a:t>Where is your CASB/DLP:</a:t>
                      </a:r>
                      <a:endParaRPr sz="800" b="1">
                        <a:solidFill>
                          <a:srgbClr val="FF6633"/>
                        </a:solidFill>
                        <a:latin typeface="Inter"/>
                        <a:ea typeface="Inter"/>
                        <a:cs typeface="Inter"/>
                        <a:sym typeface="Inter"/>
                      </a:endParaRPr>
                    </a:p>
                    <a:p>
                      <a:pPr marL="0" lvl="0" indent="0" algn="l" rtl="0">
                        <a:lnSpc>
                          <a:spcPct val="95000"/>
                        </a:lnSpc>
                        <a:spcBef>
                          <a:spcPts val="0"/>
                        </a:spcBef>
                        <a:spcAft>
                          <a:spcPts val="0"/>
                        </a:spcAft>
                        <a:buNone/>
                      </a:pPr>
                      <a:r>
                        <a:rPr lang="en" sz="800">
                          <a:latin typeface="Inter"/>
                          <a:ea typeface="Inter"/>
                          <a:cs typeface="Inter"/>
                          <a:sym typeface="Inter"/>
                        </a:rPr>
                        <a:t>“Without these features, you’re not a true SASE.”</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95000"/>
                        </a:lnSpc>
                        <a:spcBef>
                          <a:spcPts val="0"/>
                        </a:spcBef>
                        <a:spcAft>
                          <a:spcPts val="0"/>
                        </a:spcAft>
                        <a:buNone/>
                      </a:pPr>
                      <a:r>
                        <a:rPr lang="en" sz="800"/>
                        <a:t>SASE emerged in 2019--today, no one has built &amp; integrated it all. We’re ahead of others by building the edge for 10 years to deliver 5 core SASE elements natively, which overlap </a:t>
                      </a:r>
                      <a:r>
                        <a:rPr lang="en" sz="800" b="1">
                          <a:solidFill>
                            <a:schemeClr val="accent2"/>
                          </a:solidFill>
                        </a:rPr>
                        <a:t>CASB</a:t>
                      </a:r>
                      <a:r>
                        <a:rPr lang="en" sz="800"/>
                        <a:t>/</a:t>
                      </a:r>
                      <a:r>
                        <a:rPr lang="en" sz="800" b="1">
                          <a:solidFill>
                            <a:schemeClr val="accent1"/>
                          </a:solidFill>
                        </a:rPr>
                        <a:t>DLP</a:t>
                      </a:r>
                      <a:r>
                        <a:rPr lang="en" sz="800"/>
                        <a:t> use cases.</a:t>
                      </a:r>
                      <a:endParaRPr sz="800"/>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aphicFrame>
        <p:nvGraphicFramePr>
          <p:cNvPr id="1592" name="Google Shape;1592;p167"/>
          <p:cNvGraphicFramePr/>
          <p:nvPr/>
        </p:nvGraphicFramePr>
        <p:xfrm>
          <a:off x="3149861" y="3922176"/>
          <a:ext cx="3000000" cy="3000000"/>
        </p:xfrm>
        <a:graphic>
          <a:graphicData uri="http://schemas.openxmlformats.org/drawingml/2006/table">
            <a:tbl>
              <a:tblPr>
                <a:noFill/>
                <a:tableStyleId>{365FDCB9-78CD-4107-8858-62E149FE89D9}</a:tableStyleId>
              </a:tblPr>
              <a:tblGrid>
                <a:gridCol w="380200">
                  <a:extLst>
                    <a:ext uri="{9D8B030D-6E8A-4147-A177-3AD203B41FA5}">
                      <a16:colId xmlns:a16="http://schemas.microsoft.com/office/drawing/2014/main" val="20000"/>
                    </a:ext>
                  </a:extLst>
                </a:gridCol>
                <a:gridCol w="1250550">
                  <a:extLst>
                    <a:ext uri="{9D8B030D-6E8A-4147-A177-3AD203B41FA5}">
                      <a16:colId xmlns:a16="http://schemas.microsoft.com/office/drawing/2014/main" val="20001"/>
                    </a:ext>
                  </a:extLst>
                </a:gridCol>
              </a:tblGrid>
              <a:tr h="181075">
                <a:tc>
                  <a:txBody>
                    <a:bodyPr/>
                    <a:lstStyle/>
                    <a:p>
                      <a:pPr marL="0" lvl="0" indent="0" algn="l" rtl="0">
                        <a:spcBef>
                          <a:spcPts val="0"/>
                        </a:spcBef>
                        <a:spcAft>
                          <a:spcPts val="0"/>
                        </a:spcAft>
                        <a:buNone/>
                      </a:pPr>
                      <a:r>
                        <a:rPr lang="en" sz="800" b="1">
                          <a:solidFill>
                            <a:srgbClr val="FFFFFF"/>
                          </a:solidFill>
                          <a:latin typeface="Inter"/>
                          <a:ea typeface="Inter"/>
                          <a:cs typeface="Inter"/>
                          <a:sym typeface="Inter"/>
                        </a:rPr>
                        <a:t>DLP...</a:t>
                      </a:r>
                      <a:endParaRPr sz="800" b="1">
                        <a:solidFill>
                          <a:srgbClr val="FFFFFF"/>
                        </a:solidFill>
                        <a:latin typeface="Inter"/>
                        <a:ea typeface="Inter"/>
                        <a:cs typeface="Inter"/>
                        <a:sym typeface="Inter"/>
                      </a:endParaRPr>
                    </a:p>
                  </a:txBody>
                  <a:tcPr marL="18275" marR="18275" marT="18275" marB="18275">
                    <a:solidFill>
                      <a:schemeClr val="accent1"/>
                    </a:solidFill>
                  </a:tcPr>
                </a:tc>
                <a:tc>
                  <a:txBody>
                    <a:bodyPr/>
                    <a:lstStyle/>
                    <a:p>
                      <a:pPr marL="0" lvl="0" indent="0" algn="l" rtl="0">
                        <a:spcBef>
                          <a:spcPts val="0"/>
                        </a:spcBef>
                        <a:spcAft>
                          <a:spcPts val="0"/>
                        </a:spcAft>
                        <a:buNone/>
                      </a:pPr>
                      <a:r>
                        <a:rPr lang="en" sz="800">
                          <a:solidFill>
                            <a:srgbClr val="FFFFFF"/>
                          </a:solidFill>
                          <a:latin typeface="Inter"/>
                          <a:ea typeface="Inter"/>
                          <a:cs typeface="Inter"/>
                          <a:sym typeface="Inter"/>
                        </a:rPr>
                        <a:t>Qs with ‘</a:t>
                      </a:r>
                      <a:r>
                        <a:rPr lang="en" sz="800" b="1">
                          <a:solidFill>
                            <a:srgbClr val="FFFFFF"/>
                          </a:solidFill>
                          <a:latin typeface="Inter"/>
                          <a:ea typeface="Inter"/>
                          <a:cs typeface="Inter"/>
                          <a:sym typeface="Inter"/>
                        </a:rPr>
                        <a:t>yes’</a:t>
                      </a:r>
                      <a:r>
                        <a:rPr lang="en" sz="800">
                          <a:solidFill>
                            <a:srgbClr val="FFFFFF"/>
                          </a:solidFill>
                          <a:latin typeface="Inter"/>
                          <a:ea typeface="Inter"/>
                          <a:cs typeface="Inter"/>
                          <a:sym typeface="Inter"/>
                        </a:rPr>
                        <a:t> answers</a:t>
                      </a:r>
                      <a:endParaRPr sz="800">
                        <a:solidFill>
                          <a:srgbClr val="FFFFFF"/>
                        </a:solidFill>
                        <a:latin typeface="Inter"/>
                        <a:ea typeface="Inter"/>
                        <a:cs typeface="Inter"/>
                        <a:sym typeface="Inter"/>
                      </a:endParaRPr>
                    </a:p>
                  </a:txBody>
                  <a:tcPr marL="18275" marR="18275" marT="18275" marB="18275">
                    <a:solidFill>
                      <a:schemeClr val="accent1"/>
                    </a:solidFill>
                  </a:tcPr>
                </a:tc>
                <a:extLst>
                  <a:ext uri="{0D108BD9-81ED-4DB2-BD59-A6C34878D82A}">
                    <a16:rowId xmlns:a16="http://schemas.microsoft.com/office/drawing/2014/main" val="10000"/>
                  </a:ext>
                </a:extLst>
              </a:tr>
              <a:tr h="181075">
                <a:tc>
                  <a:txBody>
                    <a:bodyPr/>
                    <a:lstStyle/>
                    <a:p>
                      <a:pPr marL="0" lvl="0" indent="0" algn="l" rtl="0">
                        <a:lnSpc>
                          <a:spcPct val="100000"/>
                        </a:lnSpc>
                        <a:spcBef>
                          <a:spcPts val="0"/>
                        </a:spcBef>
                        <a:spcAft>
                          <a:spcPts val="0"/>
                        </a:spcAft>
                        <a:buNone/>
                      </a:pPr>
                      <a:r>
                        <a:rPr lang="en" sz="800">
                          <a:latin typeface="Inter"/>
                          <a:ea typeface="Inter"/>
                          <a:cs typeface="Inter"/>
                          <a:sym typeface="Inter"/>
                        </a:rPr>
                        <a:t>Data in use</a:t>
                      </a:r>
                      <a:endParaRPr sz="800" i="1">
                        <a:latin typeface="Inter"/>
                        <a:ea typeface="Inter"/>
                        <a:cs typeface="Inter"/>
                        <a:sym typeface="Inter"/>
                      </a:endParaRPr>
                    </a:p>
                  </a:txBody>
                  <a:tcPr marL="18275" marR="18275" marT="18275" marB="18275"/>
                </a:tc>
                <a:tc>
                  <a:txBody>
                    <a:bodyPr/>
                    <a:lstStyle/>
                    <a:p>
                      <a:pPr marL="99423" lvl="0" indent="-105445" algn="l" rtl="0">
                        <a:lnSpc>
                          <a:spcPct val="100000"/>
                        </a:lnSpc>
                        <a:spcBef>
                          <a:spcPts val="0"/>
                        </a:spcBef>
                        <a:spcAft>
                          <a:spcPts val="0"/>
                        </a:spcAft>
                        <a:buSzPts val="800"/>
                        <a:buFont typeface="Inter"/>
                        <a:buChar char="-"/>
                      </a:pPr>
                      <a:r>
                        <a:rPr lang="en" sz="800">
                          <a:latin typeface="Inter"/>
                          <a:ea typeface="Inter"/>
                          <a:cs typeface="Inter"/>
                          <a:sym typeface="Inter"/>
                        </a:rPr>
                        <a:t>Visibility for how users /BYOD access data?</a:t>
                      </a:r>
                      <a:endParaRPr sz="800" b="1">
                        <a:solidFill>
                          <a:srgbClr val="0055DC"/>
                        </a:solidFill>
                        <a:latin typeface="Inter"/>
                        <a:ea typeface="Inter"/>
                        <a:cs typeface="Inter"/>
                        <a:sym typeface="Inter"/>
                      </a:endParaRPr>
                    </a:p>
                  </a:txBody>
                  <a:tcPr marL="18275" marR="18275" marT="18275" marB="18275"/>
                </a:tc>
                <a:extLst>
                  <a:ext uri="{0D108BD9-81ED-4DB2-BD59-A6C34878D82A}">
                    <a16:rowId xmlns:a16="http://schemas.microsoft.com/office/drawing/2014/main" val="10001"/>
                  </a:ext>
                </a:extLst>
              </a:tr>
              <a:tr h="165225">
                <a:tc>
                  <a:txBody>
                    <a:bodyPr/>
                    <a:lstStyle/>
                    <a:p>
                      <a:pPr marL="0" lvl="0" indent="0" algn="l" rtl="0">
                        <a:lnSpc>
                          <a:spcPct val="100000"/>
                        </a:lnSpc>
                        <a:spcBef>
                          <a:spcPts val="0"/>
                        </a:spcBef>
                        <a:spcAft>
                          <a:spcPts val="0"/>
                        </a:spcAft>
                        <a:buNone/>
                      </a:pPr>
                      <a:r>
                        <a:rPr lang="en" sz="800">
                          <a:latin typeface="Inter"/>
                          <a:ea typeface="Inter"/>
                          <a:cs typeface="Inter"/>
                          <a:sym typeface="Inter"/>
                        </a:rPr>
                        <a:t>Data in transit</a:t>
                      </a:r>
                      <a:endParaRPr sz="800">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99423" lvl="0" indent="-105445" algn="l" rtl="0">
                        <a:lnSpc>
                          <a:spcPct val="100000"/>
                        </a:lnSpc>
                        <a:spcBef>
                          <a:spcPts val="0"/>
                        </a:spcBef>
                        <a:spcAft>
                          <a:spcPts val="0"/>
                        </a:spcAft>
                        <a:buSzPts val="800"/>
                        <a:buFont typeface="Inter"/>
                        <a:buChar char="-"/>
                      </a:pPr>
                      <a:r>
                        <a:rPr lang="en" sz="800">
                          <a:latin typeface="Inter"/>
                          <a:ea typeface="Inter"/>
                          <a:cs typeface="Inter"/>
                          <a:sym typeface="Inter"/>
                        </a:rPr>
                        <a:t>Block/scan file up-/ down-loads at specific destinations?</a:t>
                      </a:r>
                      <a:endParaRPr sz="800" b="1" i="1">
                        <a:solidFill>
                          <a:srgbClr val="0055DC"/>
                        </a:solidFill>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00000">
                <a:tc gridSpan="2">
                  <a:txBody>
                    <a:bodyPr/>
                    <a:lstStyle/>
                    <a:p>
                      <a:pPr marL="0" lvl="0" indent="0" algn="l" rtl="0">
                        <a:lnSpc>
                          <a:spcPct val="100000"/>
                        </a:lnSpc>
                        <a:spcBef>
                          <a:spcPts val="0"/>
                        </a:spcBef>
                        <a:spcAft>
                          <a:spcPts val="0"/>
                        </a:spcAft>
                        <a:buNone/>
                      </a:pPr>
                      <a:r>
                        <a:rPr lang="en" sz="800">
                          <a:solidFill>
                            <a:srgbClr val="999999"/>
                          </a:solidFill>
                          <a:latin typeface="Inter"/>
                          <a:ea typeface="Inter"/>
                          <a:cs typeface="Inter"/>
                          <a:sym typeface="Inter"/>
                        </a:rPr>
                        <a:t>Data at rest - </a:t>
                      </a:r>
                      <a:r>
                        <a:rPr lang="en" sz="800" b="1">
                          <a:solidFill>
                            <a:srgbClr val="999999"/>
                          </a:solidFill>
                          <a:latin typeface="Inter"/>
                          <a:ea typeface="Inter"/>
                          <a:cs typeface="Inter"/>
                          <a:sym typeface="Inter"/>
                        </a:rPr>
                        <a:t>No</a:t>
                      </a:r>
                      <a:r>
                        <a:rPr lang="en" sz="800">
                          <a:solidFill>
                            <a:srgbClr val="999999"/>
                          </a:solidFill>
                          <a:latin typeface="Inter"/>
                          <a:ea typeface="Inter"/>
                          <a:cs typeface="Inter"/>
                          <a:sym typeface="Inter"/>
                        </a:rPr>
                        <a:t>, don’t cover</a:t>
                      </a:r>
                      <a:endParaRPr sz="800" b="1">
                        <a:solidFill>
                          <a:srgbClr val="999999"/>
                        </a:solidFill>
                        <a:latin typeface="Inter"/>
                        <a:ea typeface="Inter"/>
                        <a:cs typeface="Inter"/>
                        <a:sym typeface="Inter"/>
                      </a:endParaRPr>
                    </a:p>
                  </a:txBody>
                  <a:tcPr marL="18275" marR="18275" marT="18275" marB="1827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bl>
          </a:graphicData>
        </a:graphic>
      </p:graphicFrame>
      <p:graphicFrame>
        <p:nvGraphicFramePr>
          <p:cNvPr id="1593" name="Google Shape;1593;p167"/>
          <p:cNvGraphicFramePr/>
          <p:nvPr/>
        </p:nvGraphicFramePr>
        <p:xfrm>
          <a:off x="237588" y="3922175"/>
          <a:ext cx="3000000" cy="3000000"/>
        </p:xfrm>
        <a:graphic>
          <a:graphicData uri="http://schemas.openxmlformats.org/drawingml/2006/table">
            <a:tbl>
              <a:tblPr>
                <a:noFill/>
                <a:tableStyleId>{365FDCB9-78CD-4107-8858-62E149FE89D9}</a:tableStyleId>
              </a:tblPr>
              <a:tblGrid>
                <a:gridCol w="646400">
                  <a:extLst>
                    <a:ext uri="{9D8B030D-6E8A-4147-A177-3AD203B41FA5}">
                      <a16:colId xmlns:a16="http://schemas.microsoft.com/office/drawing/2014/main" val="20000"/>
                    </a:ext>
                  </a:extLst>
                </a:gridCol>
                <a:gridCol w="2242375">
                  <a:extLst>
                    <a:ext uri="{9D8B030D-6E8A-4147-A177-3AD203B41FA5}">
                      <a16:colId xmlns:a16="http://schemas.microsoft.com/office/drawing/2014/main" val="20001"/>
                    </a:ext>
                  </a:extLst>
                </a:gridCol>
              </a:tblGrid>
              <a:tr h="181075">
                <a:tc>
                  <a:txBody>
                    <a:bodyPr/>
                    <a:lstStyle/>
                    <a:p>
                      <a:pPr marL="0" lvl="0" indent="0" algn="l" rtl="0">
                        <a:spcBef>
                          <a:spcPts val="0"/>
                        </a:spcBef>
                        <a:spcAft>
                          <a:spcPts val="0"/>
                        </a:spcAft>
                        <a:buNone/>
                      </a:pPr>
                      <a:r>
                        <a:rPr lang="en" sz="800" b="1">
                          <a:solidFill>
                            <a:srgbClr val="FFFFFF"/>
                          </a:solidFill>
                          <a:latin typeface="Inter"/>
                          <a:ea typeface="Inter"/>
                          <a:cs typeface="Inter"/>
                          <a:sym typeface="Inter"/>
                        </a:rPr>
                        <a:t>CASB...</a:t>
                      </a:r>
                      <a:endParaRPr sz="800" b="1">
                        <a:solidFill>
                          <a:srgbClr val="FFFFFF"/>
                        </a:solidFill>
                        <a:latin typeface="Inter"/>
                        <a:ea typeface="Inter"/>
                        <a:cs typeface="Inter"/>
                        <a:sym typeface="Inter"/>
                      </a:endParaRPr>
                    </a:p>
                  </a:txBody>
                  <a:tcPr marL="18275" marR="18275" marT="18275" marB="18275">
                    <a:solidFill>
                      <a:schemeClr val="accent2"/>
                    </a:solidFill>
                  </a:tcPr>
                </a:tc>
                <a:tc>
                  <a:txBody>
                    <a:bodyPr/>
                    <a:lstStyle/>
                    <a:p>
                      <a:pPr marL="0" lvl="0" indent="0" algn="l" rtl="0">
                        <a:spcBef>
                          <a:spcPts val="0"/>
                        </a:spcBef>
                        <a:spcAft>
                          <a:spcPts val="0"/>
                        </a:spcAft>
                        <a:buNone/>
                      </a:pPr>
                      <a:r>
                        <a:rPr lang="en" sz="800">
                          <a:solidFill>
                            <a:srgbClr val="FFFFFF"/>
                          </a:solidFill>
                          <a:latin typeface="Inter"/>
                          <a:ea typeface="Inter"/>
                          <a:cs typeface="Inter"/>
                          <a:sym typeface="Inter"/>
                        </a:rPr>
                        <a:t>Questions with ‘</a:t>
                      </a:r>
                      <a:r>
                        <a:rPr lang="en" sz="800" b="1">
                          <a:solidFill>
                            <a:srgbClr val="FFFFFF"/>
                          </a:solidFill>
                          <a:latin typeface="Inter"/>
                          <a:ea typeface="Inter"/>
                          <a:cs typeface="Inter"/>
                          <a:sym typeface="Inter"/>
                        </a:rPr>
                        <a:t>yes’</a:t>
                      </a:r>
                      <a:r>
                        <a:rPr lang="en" sz="800">
                          <a:solidFill>
                            <a:srgbClr val="FFFFFF"/>
                          </a:solidFill>
                          <a:latin typeface="Inter"/>
                          <a:ea typeface="Inter"/>
                          <a:cs typeface="Inter"/>
                          <a:sym typeface="Inter"/>
                        </a:rPr>
                        <a:t> answers</a:t>
                      </a:r>
                      <a:endParaRPr sz="800">
                        <a:solidFill>
                          <a:srgbClr val="FFFFFF"/>
                        </a:solidFill>
                        <a:latin typeface="Inter"/>
                        <a:ea typeface="Inter"/>
                        <a:cs typeface="Inter"/>
                        <a:sym typeface="Inter"/>
                      </a:endParaRPr>
                    </a:p>
                  </a:txBody>
                  <a:tcPr marL="18275" marR="18275" marT="18275" marB="18275">
                    <a:solidFill>
                      <a:schemeClr val="accent2"/>
                    </a:solidFill>
                  </a:tcPr>
                </a:tc>
                <a:extLst>
                  <a:ext uri="{0D108BD9-81ED-4DB2-BD59-A6C34878D82A}">
                    <a16:rowId xmlns:a16="http://schemas.microsoft.com/office/drawing/2014/main" val="10000"/>
                  </a:ext>
                </a:extLst>
              </a:tr>
              <a:tr h="181075">
                <a:tc>
                  <a:txBody>
                    <a:bodyPr/>
                    <a:lstStyle/>
                    <a:p>
                      <a:pPr marL="0" lvl="0" indent="0" algn="l" rtl="0">
                        <a:lnSpc>
                          <a:spcPct val="95000"/>
                        </a:lnSpc>
                        <a:spcBef>
                          <a:spcPts val="0"/>
                        </a:spcBef>
                        <a:spcAft>
                          <a:spcPts val="0"/>
                        </a:spcAft>
                        <a:buNone/>
                      </a:pPr>
                      <a:r>
                        <a:rPr lang="en" sz="800">
                          <a:latin typeface="Inter"/>
                          <a:ea typeface="Inter"/>
                          <a:cs typeface="Inter"/>
                          <a:sym typeface="Inter"/>
                        </a:rPr>
                        <a:t>Discover/ assess risk </a:t>
                      </a:r>
                      <a:endParaRPr sz="800">
                        <a:latin typeface="Inter"/>
                        <a:ea typeface="Inter"/>
                        <a:cs typeface="Inter"/>
                        <a:sym typeface="Inter"/>
                      </a:endParaRPr>
                    </a:p>
                  </a:txBody>
                  <a:tcPr marL="18275" marR="18275" marT="18275" marB="18275"/>
                </a:tc>
                <a:tc>
                  <a:txBody>
                    <a:bodyPr/>
                    <a:lstStyle/>
                    <a:p>
                      <a:pPr marL="99423" lvl="0" indent="-105445" algn="l" rtl="0">
                        <a:lnSpc>
                          <a:spcPct val="95000"/>
                        </a:lnSpc>
                        <a:spcBef>
                          <a:spcPts val="0"/>
                        </a:spcBef>
                        <a:spcAft>
                          <a:spcPts val="0"/>
                        </a:spcAft>
                        <a:buSzPts val="800"/>
                        <a:buFont typeface="Inter"/>
                        <a:buChar char="-"/>
                      </a:pPr>
                      <a:r>
                        <a:rPr lang="en" sz="800">
                          <a:latin typeface="Inter"/>
                          <a:ea typeface="Inter"/>
                          <a:cs typeface="Inter"/>
                          <a:sym typeface="Inter"/>
                        </a:rPr>
                        <a:t>Log employee activity within SaaS apps?</a:t>
                      </a:r>
                      <a:endParaRPr sz="800" b="1">
                        <a:latin typeface="Inter"/>
                        <a:ea typeface="Inter"/>
                        <a:cs typeface="Inter"/>
                        <a:sym typeface="Inter"/>
                      </a:endParaRPr>
                    </a:p>
                    <a:p>
                      <a:pPr marL="99423" lvl="0" indent="-105445" algn="l" rtl="0">
                        <a:lnSpc>
                          <a:spcPct val="95000"/>
                        </a:lnSpc>
                        <a:spcBef>
                          <a:spcPts val="0"/>
                        </a:spcBef>
                        <a:spcAft>
                          <a:spcPts val="0"/>
                        </a:spcAft>
                        <a:buSzPts val="800"/>
                        <a:buFont typeface="Inter"/>
                        <a:buChar char="-"/>
                      </a:pPr>
                      <a:r>
                        <a:rPr lang="en" sz="800">
                          <a:latin typeface="Inter"/>
                          <a:ea typeface="Inter"/>
                          <a:cs typeface="Inter"/>
                          <a:sym typeface="Inter"/>
                        </a:rPr>
                        <a:t>Audit if users are using unsanctioned apps?</a:t>
                      </a:r>
                      <a:endParaRPr sz="800" b="1">
                        <a:latin typeface="Inter"/>
                        <a:ea typeface="Inter"/>
                        <a:cs typeface="Inter"/>
                        <a:sym typeface="Inter"/>
                      </a:endParaRPr>
                    </a:p>
                  </a:txBody>
                  <a:tcPr marL="18275" marR="18275" marT="18275" marB="18275"/>
                </a:tc>
                <a:extLst>
                  <a:ext uri="{0D108BD9-81ED-4DB2-BD59-A6C34878D82A}">
                    <a16:rowId xmlns:a16="http://schemas.microsoft.com/office/drawing/2014/main" val="10001"/>
                  </a:ext>
                </a:extLst>
              </a:tr>
              <a:tr h="100000">
                <a:tc>
                  <a:txBody>
                    <a:bodyPr/>
                    <a:lstStyle/>
                    <a:p>
                      <a:pPr marL="0" lvl="0" indent="0" algn="l" rtl="0">
                        <a:lnSpc>
                          <a:spcPct val="95000"/>
                        </a:lnSpc>
                        <a:spcBef>
                          <a:spcPts val="0"/>
                        </a:spcBef>
                        <a:spcAft>
                          <a:spcPts val="0"/>
                        </a:spcAft>
                        <a:buNone/>
                      </a:pPr>
                      <a:r>
                        <a:rPr lang="en" sz="800">
                          <a:latin typeface="Inter"/>
                          <a:ea typeface="Inter"/>
                          <a:cs typeface="Inter"/>
                          <a:sym typeface="Inter"/>
                        </a:rPr>
                        <a:t>Protect data</a:t>
                      </a:r>
                      <a:endParaRPr sz="800">
                        <a:latin typeface="Inter"/>
                        <a:ea typeface="Inter"/>
                        <a:cs typeface="Inter"/>
                        <a:sym typeface="Inter"/>
                      </a:endParaRPr>
                    </a:p>
                  </a:txBody>
                  <a:tcPr marL="18275" marR="18275" marT="18275" marB="18275"/>
                </a:tc>
                <a:tc>
                  <a:txBody>
                    <a:bodyPr/>
                    <a:lstStyle/>
                    <a:p>
                      <a:pPr marL="99423" lvl="0" indent="-105445" algn="l" rtl="0">
                        <a:lnSpc>
                          <a:spcPct val="95000"/>
                        </a:lnSpc>
                        <a:spcBef>
                          <a:spcPts val="0"/>
                        </a:spcBef>
                        <a:spcAft>
                          <a:spcPts val="0"/>
                        </a:spcAft>
                        <a:buSzPts val="800"/>
                        <a:buFont typeface="Inter"/>
                        <a:buChar char="-"/>
                      </a:pPr>
                      <a:r>
                        <a:rPr lang="en" sz="800">
                          <a:latin typeface="Inter"/>
                          <a:ea typeface="Inter"/>
                          <a:cs typeface="Inter"/>
                          <a:sym typeface="Inter"/>
                        </a:rPr>
                        <a:t>Control movement of data in/out of SaaS?</a:t>
                      </a:r>
                      <a:endParaRPr sz="800">
                        <a:latin typeface="Inter"/>
                        <a:ea typeface="Inter"/>
                        <a:cs typeface="Inter"/>
                        <a:sym typeface="Inter"/>
                      </a:endParaRPr>
                    </a:p>
                  </a:txBody>
                  <a:tcPr marL="18275" marR="18275" marT="18275" marB="18275"/>
                </a:tc>
                <a:extLst>
                  <a:ext uri="{0D108BD9-81ED-4DB2-BD59-A6C34878D82A}">
                    <a16:rowId xmlns:a16="http://schemas.microsoft.com/office/drawing/2014/main" val="10002"/>
                  </a:ext>
                </a:extLst>
              </a:tr>
              <a:tr h="117125">
                <a:tc>
                  <a:txBody>
                    <a:bodyPr/>
                    <a:lstStyle/>
                    <a:p>
                      <a:pPr marL="0" lvl="0" indent="0" algn="l" rtl="0">
                        <a:lnSpc>
                          <a:spcPct val="95000"/>
                        </a:lnSpc>
                        <a:spcBef>
                          <a:spcPts val="0"/>
                        </a:spcBef>
                        <a:spcAft>
                          <a:spcPts val="0"/>
                        </a:spcAft>
                        <a:buNone/>
                      </a:pPr>
                      <a:r>
                        <a:rPr lang="en" sz="800">
                          <a:latin typeface="Inter"/>
                          <a:ea typeface="Inter"/>
                          <a:cs typeface="Inter"/>
                          <a:sym typeface="Inter"/>
                        </a:rPr>
                        <a:t>Mitigate threats</a:t>
                      </a:r>
                      <a:endParaRPr sz="800">
                        <a:latin typeface="Inter"/>
                        <a:ea typeface="Inter"/>
                        <a:cs typeface="Inter"/>
                        <a:sym typeface="Inter"/>
                      </a:endParaRPr>
                    </a:p>
                  </a:txBody>
                  <a:tcPr marL="18275" marR="18275" marT="18275" marB="18275"/>
                </a:tc>
                <a:tc>
                  <a:txBody>
                    <a:bodyPr/>
                    <a:lstStyle/>
                    <a:p>
                      <a:pPr marL="99423" lvl="0" indent="-105445" algn="l" rtl="0">
                        <a:lnSpc>
                          <a:spcPct val="95000"/>
                        </a:lnSpc>
                        <a:spcBef>
                          <a:spcPts val="0"/>
                        </a:spcBef>
                        <a:spcAft>
                          <a:spcPts val="0"/>
                        </a:spcAft>
                        <a:buSzPts val="800"/>
                        <a:buFont typeface="Inter"/>
                        <a:buChar char="-"/>
                      </a:pPr>
                      <a:r>
                        <a:rPr lang="en" sz="800">
                          <a:latin typeface="Inter"/>
                          <a:ea typeface="Inter"/>
                          <a:cs typeface="Inter"/>
                          <a:sym typeface="Inter"/>
                        </a:rPr>
                        <a:t>Revoke access to users w/risky behaviors? </a:t>
                      </a:r>
                      <a:endParaRPr sz="800">
                        <a:latin typeface="Inter"/>
                        <a:ea typeface="Inter"/>
                        <a:cs typeface="Inter"/>
                        <a:sym typeface="Inter"/>
                      </a:endParaRPr>
                    </a:p>
                    <a:p>
                      <a:pPr marL="99423" lvl="0" indent="-105445" algn="l" rtl="0">
                        <a:lnSpc>
                          <a:spcPct val="95000"/>
                        </a:lnSpc>
                        <a:spcBef>
                          <a:spcPts val="0"/>
                        </a:spcBef>
                        <a:spcAft>
                          <a:spcPts val="0"/>
                        </a:spcAft>
                        <a:buSzPts val="800"/>
                        <a:buFont typeface="Inter"/>
                        <a:buChar char="-"/>
                      </a:pPr>
                      <a:r>
                        <a:rPr lang="en" sz="800">
                          <a:latin typeface="Inter"/>
                          <a:ea typeface="Inter"/>
                          <a:cs typeface="Inter"/>
                          <a:sym typeface="Inter"/>
                        </a:rPr>
                        <a:t>Audit trail of user activities in SaaS apps?</a:t>
                      </a:r>
                      <a:endParaRPr sz="800">
                        <a:latin typeface="Inter"/>
                        <a:ea typeface="Inter"/>
                        <a:cs typeface="Inter"/>
                        <a:sym typeface="Inter"/>
                      </a:endParaRPr>
                    </a:p>
                  </a:txBody>
                  <a:tcPr marL="18275" marR="18275" marT="18275" marB="18275"/>
                </a:tc>
                <a:extLst>
                  <a:ext uri="{0D108BD9-81ED-4DB2-BD59-A6C34878D82A}">
                    <a16:rowId xmlns:a16="http://schemas.microsoft.com/office/drawing/2014/main" val="10003"/>
                  </a:ext>
                </a:extLst>
              </a:tr>
              <a:tr h="113875">
                <a:tc>
                  <a:txBody>
                    <a:bodyPr/>
                    <a:lstStyle/>
                    <a:p>
                      <a:pPr marL="0" lvl="0" indent="0" algn="l" rtl="0">
                        <a:lnSpc>
                          <a:spcPct val="95000"/>
                        </a:lnSpc>
                        <a:spcBef>
                          <a:spcPts val="0"/>
                        </a:spcBef>
                        <a:spcAft>
                          <a:spcPts val="0"/>
                        </a:spcAft>
                        <a:buNone/>
                      </a:pPr>
                      <a:r>
                        <a:rPr lang="en" sz="800">
                          <a:latin typeface="Inter"/>
                          <a:ea typeface="Inter"/>
                          <a:cs typeface="Inter"/>
                          <a:sym typeface="Inter"/>
                        </a:rPr>
                        <a:t>Compliance</a:t>
                      </a:r>
                      <a:endParaRPr sz="800">
                        <a:latin typeface="Inter"/>
                        <a:ea typeface="Inter"/>
                        <a:cs typeface="Inter"/>
                        <a:sym typeface="Inter"/>
                      </a:endParaRPr>
                    </a:p>
                  </a:txBody>
                  <a:tcPr marL="18275" marR="18275" marT="18275" marB="18275"/>
                </a:tc>
                <a:tc>
                  <a:txBody>
                    <a:bodyPr/>
                    <a:lstStyle/>
                    <a:p>
                      <a:pPr marL="99423" lvl="0" indent="-105445" algn="l" rtl="0">
                        <a:lnSpc>
                          <a:spcPct val="95000"/>
                        </a:lnSpc>
                        <a:spcBef>
                          <a:spcPts val="0"/>
                        </a:spcBef>
                        <a:spcAft>
                          <a:spcPts val="0"/>
                        </a:spcAft>
                        <a:buSzPts val="800"/>
                        <a:buFont typeface="Inter"/>
                        <a:buChar char="-"/>
                      </a:pPr>
                      <a:r>
                        <a:rPr lang="en" sz="800">
                          <a:latin typeface="Inter"/>
                          <a:ea typeface="Inter"/>
                          <a:cs typeface="Inter"/>
                          <a:sym typeface="Inter"/>
                        </a:rPr>
                        <a:t>Prevent usage of unapproved SaaS apps? </a:t>
                      </a:r>
                      <a:endParaRPr sz="800">
                        <a:latin typeface="Inter"/>
                        <a:ea typeface="Inter"/>
                        <a:cs typeface="Inter"/>
                        <a:sym typeface="Inter"/>
                      </a:endParaRPr>
                    </a:p>
                  </a:txBody>
                  <a:tcPr marL="18275" marR="18275" marT="18275" marB="18275"/>
                </a:tc>
                <a:extLst>
                  <a:ext uri="{0D108BD9-81ED-4DB2-BD59-A6C34878D82A}">
                    <a16:rowId xmlns:a16="http://schemas.microsoft.com/office/drawing/2014/main" val="10004"/>
                  </a:ext>
                </a:extLst>
              </a:tr>
            </a:tbl>
          </a:graphicData>
        </a:graphic>
      </p:graphicFrame>
      <p:sp>
        <p:nvSpPr>
          <p:cNvPr id="1594" name="Google Shape;1594;p167"/>
          <p:cNvSpPr txBox="1">
            <a:spLocks noGrp="1"/>
          </p:cNvSpPr>
          <p:nvPr>
            <p:ph type="title"/>
          </p:nvPr>
        </p:nvSpPr>
        <p:spPr>
          <a:xfrm>
            <a:off x="4008069" y="3782472"/>
            <a:ext cx="192600" cy="119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800" b="0">
                <a:solidFill>
                  <a:schemeClr val="accent1"/>
                </a:solidFill>
              </a:rPr>
              <a:t>↓</a:t>
            </a:r>
            <a:endParaRPr sz="800" b="0">
              <a:solidFill>
                <a:schemeClr val="accent1"/>
              </a:solidFill>
            </a:endParaRPr>
          </a:p>
        </p:txBody>
      </p:sp>
      <p:sp>
        <p:nvSpPr>
          <p:cNvPr id="1595" name="Google Shape;1595;p167"/>
          <p:cNvSpPr txBox="1">
            <a:spLocks noGrp="1"/>
          </p:cNvSpPr>
          <p:nvPr>
            <p:ph type="title"/>
          </p:nvPr>
        </p:nvSpPr>
        <p:spPr>
          <a:xfrm>
            <a:off x="2901150" y="3789100"/>
            <a:ext cx="192600" cy="119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800" b="0">
                <a:solidFill>
                  <a:schemeClr val="accent2"/>
                </a:solidFill>
              </a:rPr>
              <a:t>↓</a:t>
            </a:r>
            <a:endParaRPr sz="800" b="0">
              <a:solidFill>
                <a:schemeClr val="accent2"/>
              </a:solidFill>
            </a:endParaRPr>
          </a:p>
        </p:txBody>
      </p:sp>
      <p:cxnSp>
        <p:nvCxnSpPr>
          <p:cNvPr id="1596" name="Google Shape;1596;p167"/>
          <p:cNvCxnSpPr/>
          <p:nvPr/>
        </p:nvCxnSpPr>
        <p:spPr>
          <a:xfrm rot="10800000" flipH="1">
            <a:off x="2990822" y="3811113"/>
            <a:ext cx="879900" cy="4500"/>
          </a:xfrm>
          <a:prstGeom prst="straightConnector1">
            <a:avLst/>
          </a:prstGeom>
          <a:noFill/>
          <a:ln w="9525" cap="flat" cmpd="sng">
            <a:solidFill>
              <a:schemeClr val="accent2"/>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170"/>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Stand and Deliver</a:t>
            </a:r>
            <a:endParaRPr/>
          </a:p>
        </p:txBody>
      </p:sp>
      <p:sp>
        <p:nvSpPr>
          <p:cNvPr id="1614" name="Google Shape;1614;p170"/>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615" name="Google Shape;1615;p170"/>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17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Purpose</a:t>
            </a:r>
            <a:endParaRPr/>
          </a:p>
        </p:txBody>
      </p:sp>
      <p:sp>
        <p:nvSpPr>
          <p:cNvPr id="1621" name="Google Shape;1621;p171"/>
          <p:cNvSpPr txBox="1">
            <a:spLocks noGrp="1"/>
          </p:cNvSpPr>
          <p:nvPr>
            <p:ph type="body" idx="1"/>
          </p:nvPr>
        </p:nvSpPr>
        <p:spPr>
          <a:xfrm>
            <a:off x="239400" y="1360800"/>
            <a:ext cx="8665500" cy="3307500"/>
          </a:xfrm>
          <a:prstGeom prst="rect">
            <a:avLst/>
          </a:prstGeom>
        </p:spPr>
        <p:txBody>
          <a:bodyPr spcFirstLastPara="1" wrap="square" lIns="0" tIns="0" rIns="0" bIns="0" anchor="t" anchorCtr="0">
            <a:noAutofit/>
          </a:bodyPr>
          <a:lstStyle/>
          <a:p>
            <a:pPr lvl="0" algn="l" rtl="0">
              <a:spcBef>
                <a:spcPts val="0"/>
              </a:spcBef>
              <a:spcAft>
                <a:spcPts val="0"/>
              </a:spcAft>
              <a:buSzPts val="1900"/>
              <a:buFont typeface="Arial" panose="020B0604020202020204" pitchFamily="34" charset="0"/>
              <a:buChar char="•"/>
            </a:pPr>
            <a:r>
              <a:rPr lang="en" dirty="0"/>
              <a:t>Set the baseline of what you present with any Application Security and Performance customer presentation</a:t>
            </a:r>
            <a:endParaRPr dirty="0"/>
          </a:p>
          <a:p>
            <a:pPr lvl="0" algn="l" rtl="0">
              <a:spcBef>
                <a:spcPts val="0"/>
              </a:spcBef>
              <a:spcAft>
                <a:spcPts val="0"/>
              </a:spcAft>
              <a:buSzPts val="1900"/>
              <a:buFont typeface="Arial" panose="020B0604020202020204" pitchFamily="34" charset="0"/>
              <a:buChar char="•"/>
            </a:pPr>
            <a:r>
              <a:rPr lang="en" dirty="0"/>
              <a:t>Give you practice doing discovery, know the questions to ask our customers</a:t>
            </a:r>
            <a:endParaRPr dirty="0"/>
          </a:p>
          <a:p>
            <a:pPr lvl="0" algn="l" rtl="0">
              <a:spcBef>
                <a:spcPts val="0"/>
              </a:spcBef>
              <a:spcAft>
                <a:spcPts val="0"/>
              </a:spcAft>
              <a:buSzPts val="1900"/>
              <a:buFont typeface="Arial" panose="020B0604020202020204" pitchFamily="34" charset="0"/>
              <a:buChar char="•"/>
            </a:pPr>
            <a:r>
              <a:rPr lang="en" dirty="0"/>
              <a:t>Practice Objection Handling against the key competitors</a:t>
            </a:r>
            <a:endParaRPr dirty="0"/>
          </a:p>
          <a:p>
            <a:pPr lvl="0" algn="l" rtl="0">
              <a:spcBef>
                <a:spcPts val="0"/>
              </a:spcBef>
              <a:spcAft>
                <a:spcPts val="0"/>
              </a:spcAft>
              <a:buSzPts val="1900"/>
              <a:buFont typeface="Arial" panose="020B0604020202020204" pitchFamily="34" charset="0"/>
              <a:buChar char="•"/>
            </a:pPr>
            <a:r>
              <a:rPr lang="en" dirty="0"/>
              <a:t>Use your knowledge of these objections to proactively address them in your demo</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622" name="Google Shape;1622;p171"/>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27" name="Google Shape;1627;p172"/>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Outcomes</a:t>
            </a:r>
            <a:endParaRPr/>
          </a:p>
        </p:txBody>
      </p:sp>
      <p:sp>
        <p:nvSpPr>
          <p:cNvPr id="1628" name="Google Shape;1628;p172"/>
          <p:cNvSpPr txBox="1">
            <a:spLocks noGrp="1"/>
          </p:cNvSpPr>
          <p:nvPr>
            <p:ph type="body" idx="1"/>
          </p:nvPr>
        </p:nvSpPr>
        <p:spPr>
          <a:xfrm>
            <a:off x="239400" y="1360800"/>
            <a:ext cx="8665500" cy="3307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You’ll receive feedback in the form of a scorecard which assess across 5 variables:</a:t>
            </a:r>
            <a:endParaRPr dirty="0"/>
          </a:p>
          <a:p>
            <a:pPr marL="0" lvl="0" indent="0" algn="l" rtl="0">
              <a:spcBef>
                <a:spcPts val="0"/>
              </a:spcBef>
              <a:spcAft>
                <a:spcPts val="0"/>
              </a:spcAft>
              <a:buNone/>
            </a:pPr>
            <a:endParaRPr dirty="0"/>
          </a:p>
          <a:p>
            <a:pPr lvl="0" algn="l" rtl="0">
              <a:spcBef>
                <a:spcPts val="0"/>
              </a:spcBef>
              <a:spcAft>
                <a:spcPts val="0"/>
              </a:spcAft>
              <a:buSzPts val="1900"/>
              <a:buFont typeface="Arial" panose="020B0604020202020204" pitchFamily="34" charset="0"/>
              <a:buChar char="•"/>
            </a:pPr>
            <a:r>
              <a:rPr lang="en" dirty="0"/>
              <a:t>Presentation Skills</a:t>
            </a:r>
            <a:endParaRPr dirty="0"/>
          </a:p>
          <a:p>
            <a:pPr lvl="0" algn="l" rtl="0">
              <a:spcBef>
                <a:spcPts val="0"/>
              </a:spcBef>
              <a:spcAft>
                <a:spcPts val="0"/>
              </a:spcAft>
              <a:buSzPts val="1900"/>
              <a:buFont typeface="Arial" panose="020B0604020202020204" pitchFamily="34" charset="0"/>
              <a:buChar char="•"/>
            </a:pPr>
            <a:r>
              <a:rPr lang="en" dirty="0"/>
              <a:t>Persona Led Storytelling</a:t>
            </a:r>
            <a:endParaRPr dirty="0"/>
          </a:p>
          <a:p>
            <a:pPr lvl="0" algn="l" rtl="0">
              <a:spcBef>
                <a:spcPts val="0"/>
              </a:spcBef>
              <a:spcAft>
                <a:spcPts val="0"/>
              </a:spcAft>
              <a:buSzPts val="1900"/>
              <a:buFont typeface="Arial" panose="020B0604020202020204" pitchFamily="34" charset="0"/>
              <a:buChar char="•"/>
            </a:pPr>
            <a:r>
              <a:rPr lang="en" dirty="0"/>
              <a:t>Product Knowledge</a:t>
            </a:r>
            <a:endParaRPr dirty="0"/>
          </a:p>
          <a:p>
            <a:pPr lvl="0" algn="l" rtl="0">
              <a:spcBef>
                <a:spcPts val="0"/>
              </a:spcBef>
              <a:spcAft>
                <a:spcPts val="0"/>
              </a:spcAft>
              <a:buSzPts val="1900"/>
              <a:buFont typeface="Arial" panose="020B0604020202020204" pitchFamily="34" charset="0"/>
              <a:buChar char="•"/>
            </a:pPr>
            <a:r>
              <a:rPr lang="en" dirty="0"/>
              <a:t>Objection Handling</a:t>
            </a:r>
            <a:endParaRPr dirty="0"/>
          </a:p>
          <a:p>
            <a:pPr lvl="0" algn="l" rtl="0">
              <a:spcBef>
                <a:spcPts val="0"/>
              </a:spcBef>
              <a:spcAft>
                <a:spcPts val="0"/>
              </a:spcAft>
              <a:buSzPts val="1900"/>
              <a:buFont typeface="Arial" panose="020B0604020202020204" pitchFamily="34" charset="0"/>
              <a:buChar char="•"/>
            </a:pPr>
            <a:r>
              <a:rPr lang="en" dirty="0"/>
              <a:t>Value Selling</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629" name="Google Shape;1629;p172"/>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44"/>
          <p:cNvSpPr txBox="1">
            <a:spLocks noGrp="1"/>
          </p:cNvSpPr>
          <p:nvPr>
            <p:ph type="title"/>
          </p:nvPr>
        </p:nvSpPr>
        <p:spPr>
          <a:xfrm>
            <a:off x="239300" y="951300"/>
            <a:ext cx="6440400" cy="1212600"/>
          </a:xfrm>
          <a:prstGeom prst="rect">
            <a:avLst/>
          </a:prstGeom>
          <a:noFill/>
          <a:ln>
            <a:noFill/>
          </a:ln>
        </p:spPr>
        <p:txBody>
          <a:bodyPr spcFirstLastPara="1" wrap="square" lIns="68575" tIns="68575" rIns="68575" bIns="68575" anchor="b" anchorCtr="0">
            <a:noAutofit/>
          </a:bodyPr>
          <a:lstStyle/>
          <a:p>
            <a:pPr marL="0" marR="0" lvl="0" indent="0" algn="l" rtl="0">
              <a:lnSpc>
                <a:spcPct val="100000"/>
              </a:lnSpc>
              <a:spcBef>
                <a:spcPts val="0"/>
              </a:spcBef>
              <a:spcAft>
                <a:spcPts val="0"/>
              </a:spcAft>
              <a:buClr>
                <a:srgbClr val="408BC9"/>
              </a:buClr>
              <a:buSzPts val="2400"/>
              <a:buFont typeface="Open Sans"/>
              <a:buNone/>
            </a:pPr>
            <a:endParaRPr/>
          </a:p>
          <a:p>
            <a:pPr marL="0" marR="0" lvl="0" indent="0" algn="l" rtl="0">
              <a:lnSpc>
                <a:spcPct val="100000"/>
              </a:lnSpc>
              <a:spcBef>
                <a:spcPts val="0"/>
              </a:spcBef>
              <a:spcAft>
                <a:spcPts val="0"/>
              </a:spcAft>
              <a:buClr>
                <a:srgbClr val="408BC9"/>
              </a:buClr>
              <a:buSzPts val="2400"/>
              <a:buFont typeface="Open Sans"/>
              <a:buNone/>
            </a:pPr>
            <a:r>
              <a:rPr lang="en"/>
              <a:t>Cloudflare One</a:t>
            </a:r>
            <a:endParaRPr sz="2900"/>
          </a:p>
          <a:p>
            <a:pPr marL="0" marR="0" lvl="0" indent="0" algn="l" rtl="0">
              <a:lnSpc>
                <a:spcPct val="100000"/>
              </a:lnSpc>
              <a:spcBef>
                <a:spcPts val="0"/>
              </a:spcBef>
              <a:spcAft>
                <a:spcPts val="0"/>
              </a:spcAft>
              <a:buClr>
                <a:srgbClr val="408BC9"/>
              </a:buClr>
              <a:buSzPts val="2400"/>
              <a:buFont typeface="Open Sans"/>
              <a:buNone/>
            </a:pPr>
            <a:endParaRPr sz="2900"/>
          </a:p>
          <a:p>
            <a:pPr marL="0" marR="0" lvl="0" indent="0" algn="l" rtl="0">
              <a:lnSpc>
                <a:spcPct val="100000"/>
              </a:lnSpc>
              <a:spcBef>
                <a:spcPts val="0"/>
              </a:spcBef>
              <a:spcAft>
                <a:spcPts val="0"/>
              </a:spcAft>
              <a:buClr>
                <a:srgbClr val="408BC9"/>
              </a:buClr>
              <a:buSzPts val="2400"/>
              <a:buFont typeface="Open Sans"/>
              <a:buNone/>
            </a:pPr>
            <a:endParaRPr sz="1800"/>
          </a:p>
        </p:txBody>
      </p:sp>
      <p:sp>
        <p:nvSpPr>
          <p:cNvPr id="1049" name="Google Shape;1049;p144"/>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050" name="Google Shape;1050;p144"/>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33"/>
        <p:cNvGrpSpPr/>
        <p:nvPr/>
      </p:nvGrpSpPr>
      <p:grpSpPr>
        <a:xfrm>
          <a:off x="0" y="0"/>
          <a:ext cx="0" cy="0"/>
          <a:chOff x="0" y="0"/>
          <a:chExt cx="0" cy="0"/>
        </a:xfrm>
      </p:grpSpPr>
      <p:sp>
        <p:nvSpPr>
          <p:cNvPr id="1634" name="Google Shape;1634;p17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Process for Onboarding SE:</a:t>
            </a:r>
            <a:endParaRPr/>
          </a:p>
        </p:txBody>
      </p:sp>
      <p:sp>
        <p:nvSpPr>
          <p:cNvPr id="1635" name="Google Shape;1635;p173"/>
          <p:cNvSpPr txBox="1">
            <a:spLocks noGrp="1"/>
          </p:cNvSpPr>
          <p:nvPr>
            <p:ph type="body" idx="1"/>
          </p:nvPr>
        </p:nvSpPr>
        <p:spPr>
          <a:xfrm>
            <a:off x="239400" y="1360800"/>
            <a:ext cx="8665500" cy="3307500"/>
          </a:xfrm>
          <a:prstGeom prst="rect">
            <a:avLst/>
          </a:prstGeom>
        </p:spPr>
        <p:txBody>
          <a:bodyPr spcFirstLastPara="1" wrap="square" lIns="0" tIns="0" rIns="0" bIns="0" anchor="t" anchorCtr="0">
            <a:noAutofit/>
          </a:bodyPr>
          <a:lstStyle/>
          <a:p>
            <a:pPr marL="457200" lvl="0" indent="-349250" algn="l" rtl="0">
              <a:spcBef>
                <a:spcPts val="0"/>
              </a:spcBef>
              <a:spcAft>
                <a:spcPts val="0"/>
              </a:spcAft>
              <a:buSzPts val="1900"/>
              <a:buAutoNum type="arabicPeriod"/>
            </a:pPr>
            <a:r>
              <a:rPr lang="en"/>
              <a:t>Book in a 1 hour session with your Onboarding Buddy to do your Mock Discovery. Read the Case Study Prior. Allow 30-45 minutes for Discovery, and reserve 15 minutes for Feedback from your Buddy</a:t>
            </a:r>
            <a:endParaRPr/>
          </a:p>
          <a:p>
            <a:pPr marL="457200" lvl="0" indent="-349250" algn="l" rtl="0">
              <a:spcBef>
                <a:spcPts val="0"/>
              </a:spcBef>
              <a:spcAft>
                <a:spcPts val="0"/>
              </a:spcAft>
              <a:buSzPts val="1900"/>
              <a:buAutoNum type="arabicPeriod"/>
            </a:pPr>
            <a:r>
              <a:rPr lang="en"/>
              <a:t>Setup a Stand and Deliver Practice Session (1 hour and 30 minutes) Expect to do the Stand and Deliver for up to 1 hour, allow 30 minutes for feedback from your Buddy. Treat this like the real thing - like a dress rehearsal for a final performance.</a:t>
            </a:r>
            <a:endParaRPr/>
          </a:p>
          <a:p>
            <a:pPr marL="457200" lvl="0" indent="-349250" algn="l" rtl="0">
              <a:spcBef>
                <a:spcPts val="0"/>
              </a:spcBef>
              <a:spcAft>
                <a:spcPts val="0"/>
              </a:spcAft>
              <a:buSzPts val="1900"/>
              <a:buAutoNum type="arabicPeriod"/>
            </a:pPr>
            <a:r>
              <a:rPr lang="en"/>
              <a:t>Setup a Final Stand and Deliver Session (1 hour and 30 minutes) and invite your manager, your Onboarding buddy and a peer from your regional Pod.</a:t>
            </a:r>
            <a:endParaRPr/>
          </a:p>
        </p:txBody>
      </p:sp>
      <p:sp>
        <p:nvSpPr>
          <p:cNvPr id="1636" name="Google Shape;1636;p173"/>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17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Deliverables and Timeframe for completion</a:t>
            </a:r>
            <a:endParaRPr/>
          </a:p>
        </p:txBody>
      </p:sp>
      <p:sp>
        <p:nvSpPr>
          <p:cNvPr id="1642" name="Google Shape;1642;p174"/>
          <p:cNvSpPr txBox="1">
            <a:spLocks noGrp="1"/>
          </p:cNvSpPr>
          <p:nvPr>
            <p:ph type="body" idx="1"/>
          </p:nvPr>
        </p:nvSpPr>
        <p:spPr>
          <a:xfrm>
            <a:off x="239400" y="1360800"/>
            <a:ext cx="8665500" cy="3307500"/>
          </a:xfrm>
          <a:prstGeom prst="rect">
            <a:avLst/>
          </a:prstGeom>
        </p:spPr>
        <p:txBody>
          <a:bodyPr spcFirstLastPara="1" wrap="square" lIns="0" tIns="0" rIns="0" bIns="0" anchor="t" anchorCtr="0">
            <a:noAutofit/>
          </a:bodyPr>
          <a:lstStyle/>
          <a:p>
            <a:pPr lvl="0" algn="l" rtl="0">
              <a:spcBef>
                <a:spcPts val="0"/>
              </a:spcBef>
              <a:spcAft>
                <a:spcPts val="0"/>
              </a:spcAft>
              <a:buSzPts val="1900"/>
              <a:buFont typeface="Arial" panose="020B0604020202020204" pitchFamily="34" charset="0"/>
              <a:buChar char="•"/>
            </a:pPr>
            <a:r>
              <a:rPr lang="en" dirty="0"/>
              <a:t>Week 1: Discovery</a:t>
            </a:r>
            <a:endParaRPr dirty="0"/>
          </a:p>
          <a:p>
            <a:pPr lvl="0" algn="l" rtl="0">
              <a:spcBef>
                <a:spcPts val="0"/>
              </a:spcBef>
              <a:spcAft>
                <a:spcPts val="0"/>
              </a:spcAft>
              <a:buSzPts val="1900"/>
              <a:buFont typeface="Arial" panose="020B0604020202020204" pitchFamily="34" charset="0"/>
              <a:buChar char="•"/>
            </a:pPr>
            <a:r>
              <a:rPr lang="en" dirty="0"/>
              <a:t>Week 2: Stand Deliver Practice with Onboarding Buddy (Record)</a:t>
            </a:r>
            <a:endParaRPr dirty="0"/>
          </a:p>
          <a:p>
            <a:pPr lvl="0" algn="l" rtl="0">
              <a:spcBef>
                <a:spcPts val="0"/>
              </a:spcBef>
              <a:spcAft>
                <a:spcPts val="0"/>
              </a:spcAft>
              <a:buSzPts val="1900"/>
              <a:buFont typeface="Arial" panose="020B0604020202020204" pitchFamily="34" charset="0"/>
              <a:buChar char="•"/>
            </a:pPr>
            <a:r>
              <a:rPr lang="en" dirty="0"/>
              <a:t>Week 3: Stand and Deliver Final with Manager, Onboarding Buddy and Peer (Record)</a:t>
            </a:r>
            <a:endParaRPr dirty="0"/>
          </a:p>
          <a:p>
            <a:pPr marL="342900" lvl="0" indent="-342900" algn="l" rtl="0">
              <a:spcBef>
                <a:spcPts val="0"/>
              </a:spcBef>
              <a:spcAft>
                <a:spcPts val="0"/>
              </a:spcAft>
              <a:buFont typeface="Arial" panose="020B0604020202020204" pitchFamily="34" charset="0"/>
              <a:buChar char="•"/>
            </a:pPr>
            <a:endParaRPr dirty="0"/>
          </a:p>
          <a:p>
            <a:pPr marL="0" lvl="0" indent="0" algn="l" rtl="0">
              <a:spcBef>
                <a:spcPts val="0"/>
              </a:spcBef>
              <a:spcAft>
                <a:spcPts val="0"/>
              </a:spcAft>
              <a:buNone/>
            </a:pPr>
            <a:endParaRPr dirty="0"/>
          </a:p>
        </p:txBody>
      </p:sp>
      <p:sp>
        <p:nvSpPr>
          <p:cNvPr id="1643" name="Google Shape;1643;p174"/>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p17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Recommendations Prior to Final Presentations:</a:t>
            </a:r>
            <a:endParaRPr/>
          </a:p>
        </p:txBody>
      </p:sp>
      <p:sp>
        <p:nvSpPr>
          <p:cNvPr id="1649" name="Google Shape;1649;p175"/>
          <p:cNvSpPr txBox="1">
            <a:spLocks noGrp="1"/>
          </p:cNvSpPr>
          <p:nvPr>
            <p:ph type="body" idx="1"/>
          </p:nvPr>
        </p:nvSpPr>
        <p:spPr>
          <a:xfrm>
            <a:off x="239400" y="1360800"/>
            <a:ext cx="8665500" cy="3307500"/>
          </a:xfrm>
          <a:prstGeom prst="rect">
            <a:avLst/>
          </a:prstGeom>
        </p:spPr>
        <p:txBody>
          <a:bodyPr spcFirstLastPara="1" wrap="square" lIns="0" tIns="0" rIns="0" bIns="0" anchor="t" anchorCtr="0">
            <a:noAutofit/>
          </a:bodyPr>
          <a:lstStyle/>
          <a:p>
            <a:pPr lvl="0" algn="l" rtl="0">
              <a:spcBef>
                <a:spcPts val="0"/>
              </a:spcBef>
              <a:spcAft>
                <a:spcPts val="0"/>
              </a:spcAft>
              <a:buSzPts val="1900"/>
              <a:buFont typeface="Arial" panose="020B0604020202020204" pitchFamily="34" charset="0"/>
              <a:buChar char="•"/>
            </a:pPr>
            <a:r>
              <a:rPr lang="en" dirty="0"/>
              <a:t>Shadow - shadow many different SEs, take note of things they say/present</a:t>
            </a:r>
            <a:endParaRPr dirty="0"/>
          </a:p>
          <a:p>
            <a:pPr lvl="0" algn="l" rtl="0">
              <a:spcBef>
                <a:spcPts val="0"/>
              </a:spcBef>
              <a:spcAft>
                <a:spcPts val="0"/>
              </a:spcAft>
              <a:buSzPts val="1900"/>
              <a:buFont typeface="Arial" panose="020B0604020202020204" pitchFamily="34" charset="0"/>
              <a:buChar char="•"/>
            </a:pPr>
            <a:r>
              <a:rPr lang="en" dirty="0"/>
              <a:t>Check out previous recordings from other SEs who have done their Stand and Delivers</a:t>
            </a:r>
            <a:endParaRPr dirty="0"/>
          </a:p>
          <a:p>
            <a:pPr lvl="0" algn="l" rtl="0">
              <a:spcBef>
                <a:spcPts val="0"/>
              </a:spcBef>
              <a:spcAft>
                <a:spcPts val="0"/>
              </a:spcAft>
              <a:buSzPts val="1900"/>
              <a:buFont typeface="Arial" panose="020B0604020202020204" pitchFamily="34" charset="0"/>
              <a:buChar char="•"/>
            </a:pPr>
            <a:r>
              <a:rPr lang="en" dirty="0"/>
              <a:t>Checkout CloudflareTV (https://cloudflare.tv/live)and Cloudflare Blog (https://blog.cloudflare.com/) for the latest and greatest</a:t>
            </a:r>
            <a:endParaRPr dirty="0"/>
          </a:p>
          <a:p>
            <a:pPr lvl="0" algn="l" rtl="0">
              <a:spcBef>
                <a:spcPts val="0"/>
              </a:spcBef>
              <a:spcAft>
                <a:spcPts val="0"/>
              </a:spcAft>
              <a:buSzPts val="1900"/>
              <a:buFont typeface="Arial" panose="020B0604020202020204" pitchFamily="34" charset="0"/>
              <a:buChar char="•"/>
            </a:pPr>
            <a:endParaRPr dirty="0"/>
          </a:p>
          <a:p>
            <a:pPr marL="0" lvl="0" indent="0" algn="l" rtl="0">
              <a:spcBef>
                <a:spcPts val="0"/>
              </a:spcBef>
              <a:spcAft>
                <a:spcPts val="0"/>
              </a:spcAft>
              <a:buNone/>
            </a:pPr>
            <a:endParaRPr dirty="0"/>
          </a:p>
        </p:txBody>
      </p:sp>
      <p:sp>
        <p:nvSpPr>
          <p:cNvPr id="1650" name="Google Shape;1650;p175"/>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176"/>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Stand and Deliver: Notes</a:t>
            </a:r>
            <a:endParaRPr/>
          </a:p>
        </p:txBody>
      </p:sp>
      <p:sp>
        <p:nvSpPr>
          <p:cNvPr id="1656" name="Google Shape;1656;p176"/>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Antonio WIP</a:t>
            </a:r>
            <a:endParaRPr/>
          </a:p>
        </p:txBody>
      </p:sp>
      <p:sp>
        <p:nvSpPr>
          <p:cNvPr id="1657" name="Google Shape;1657;p176"/>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61"/>
        <p:cNvGrpSpPr/>
        <p:nvPr/>
      </p:nvGrpSpPr>
      <p:grpSpPr>
        <a:xfrm>
          <a:off x="0" y="0"/>
          <a:ext cx="0" cy="0"/>
          <a:chOff x="0" y="0"/>
          <a:chExt cx="0" cy="0"/>
        </a:xfrm>
      </p:grpSpPr>
      <p:sp>
        <p:nvSpPr>
          <p:cNvPr id="1662" name="Google Shape;1662;p17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Discovery Questions</a:t>
            </a:r>
            <a:endParaRPr/>
          </a:p>
        </p:txBody>
      </p:sp>
      <p:sp>
        <p:nvSpPr>
          <p:cNvPr id="1663" name="Google Shape;1663;p177"/>
          <p:cNvSpPr txBox="1">
            <a:spLocks noGrp="1"/>
          </p:cNvSpPr>
          <p:nvPr>
            <p:ph type="body" idx="1"/>
          </p:nvPr>
        </p:nvSpPr>
        <p:spPr>
          <a:xfrm>
            <a:off x="239400" y="1360800"/>
            <a:ext cx="8665500" cy="3307500"/>
          </a:xfrm>
          <a:prstGeom prst="rect">
            <a:avLst/>
          </a:prstGeom>
          <a:ln w="9525" cap="flat" cmpd="sng">
            <a:solidFill>
              <a:schemeClr val="lt1"/>
            </a:solidFill>
            <a:prstDash val="solid"/>
            <a:round/>
            <a:headEnd type="none" w="sm" len="sm"/>
            <a:tailEnd type="none" w="sm" len="sm"/>
          </a:ln>
        </p:spPr>
        <p:txBody>
          <a:bodyPr spcFirstLastPara="1" wrap="square" lIns="0" tIns="0" rIns="0" bIns="0" anchor="t" anchorCtr="0">
            <a:noAutofit/>
          </a:bodyPr>
          <a:lstStyle/>
          <a:p>
            <a:pPr marL="0" lvl="0" indent="0" algn="l" rtl="0">
              <a:spcBef>
                <a:spcPts val="0"/>
              </a:spcBef>
              <a:spcAft>
                <a:spcPts val="0"/>
              </a:spcAft>
              <a:buNone/>
            </a:pPr>
            <a:r>
              <a:rPr lang="en" sz="1300" b="1">
                <a:solidFill>
                  <a:schemeClr val="dk1"/>
                </a:solidFill>
                <a:highlight>
                  <a:srgbClr val="FFFFFF"/>
                </a:highlight>
                <a:latin typeface="Open Sans"/>
                <a:ea typeface="Open Sans"/>
                <a:cs typeface="Open Sans"/>
                <a:sym typeface="Open Sans"/>
              </a:rPr>
              <a:t>Zero Trust Network Access</a:t>
            </a:r>
            <a:r>
              <a:rPr lang="en" sz="1100" b="1">
                <a:solidFill>
                  <a:schemeClr val="dk1"/>
                </a:solidFill>
                <a:highlight>
                  <a:srgbClr val="FFFFFF"/>
                </a:highlight>
                <a:latin typeface="Open Sans"/>
                <a:ea typeface="Open Sans"/>
                <a:cs typeface="Open Sans"/>
                <a:sym typeface="Open Sans"/>
              </a:rPr>
              <a:t>  </a:t>
            </a:r>
            <a:r>
              <a:rPr lang="en" sz="1300" b="1">
                <a:solidFill>
                  <a:schemeClr val="dk1"/>
                </a:solidFill>
                <a:highlight>
                  <a:srgbClr val="FFFFFF"/>
                </a:highlight>
                <a:latin typeface="Open Sans"/>
                <a:ea typeface="Open Sans"/>
                <a:cs typeface="Open Sans"/>
                <a:sym typeface="Open Sans"/>
              </a:rPr>
              <a:t>(Access)</a:t>
            </a:r>
            <a:endParaRPr sz="1300" b="1">
              <a:solidFill>
                <a:schemeClr val="dk1"/>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sz="1100">
              <a:solidFill>
                <a:srgbClr val="000000"/>
              </a:solidFill>
              <a:highlight>
                <a:srgbClr val="FFFFFF"/>
              </a:highlight>
              <a:latin typeface="Open Sans"/>
              <a:ea typeface="Open Sans"/>
              <a:cs typeface="Open Sans"/>
              <a:sym typeface="Open Sans"/>
            </a:endParaRPr>
          </a:p>
          <a:p>
            <a:pPr marL="596900" lvl="0" indent="-295275" algn="l" rtl="0">
              <a:lnSpc>
                <a:spcPct val="115000"/>
              </a:lnSpc>
              <a:spcBef>
                <a:spcPts val="0"/>
              </a:spcBef>
              <a:spcAft>
                <a:spcPts val="0"/>
              </a:spcAft>
              <a:buClr>
                <a:srgbClr val="000000"/>
              </a:buClr>
              <a:buSzPts val="1050"/>
              <a:buFont typeface="Open Sans"/>
              <a:buAutoNum type="arabicPeriod"/>
            </a:pPr>
            <a:r>
              <a:rPr lang="en" sz="1050">
                <a:solidFill>
                  <a:srgbClr val="000000"/>
                </a:solidFill>
                <a:highlight>
                  <a:srgbClr val="FFFFFF"/>
                </a:highlight>
                <a:latin typeface="Open Sans"/>
                <a:ea typeface="Open Sans"/>
                <a:cs typeface="Open Sans"/>
                <a:sym typeface="Open Sans"/>
              </a:rPr>
              <a:t>How are you authenticating users to access internal and SaaS applications today and what solutions are you using today?</a:t>
            </a:r>
            <a:endParaRPr sz="1050">
              <a:solidFill>
                <a:srgbClr val="000000"/>
              </a:solidFill>
              <a:highlight>
                <a:srgbClr val="FFFFFF"/>
              </a:highlight>
              <a:latin typeface="Open Sans"/>
              <a:ea typeface="Open Sans"/>
              <a:cs typeface="Open Sans"/>
              <a:sym typeface="Open Sans"/>
            </a:endParaRPr>
          </a:p>
          <a:p>
            <a:pPr marL="596900" lvl="0" indent="-295275" algn="l" rtl="0">
              <a:lnSpc>
                <a:spcPct val="115000"/>
              </a:lnSpc>
              <a:spcBef>
                <a:spcPts val="0"/>
              </a:spcBef>
              <a:spcAft>
                <a:spcPts val="0"/>
              </a:spcAft>
              <a:buClr>
                <a:srgbClr val="000000"/>
              </a:buClr>
              <a:buSzPts val="1050"/>
              <a:buFont typeface="Open Sans"/>
              <a:buAutoNum type="arabicPeriod"/>
            </a:pPr>
            <a:r>
              <a:rPr lang="en" sz="1050">
                <a:solidFill>
                  <a:srgbClr val="000000"/>
                </a:solidFill>
                <a:highlight>
                  <a:srgbClr val="FFFFFF"/>
                </a:highlight>
                <a:latin typeface="Open Sans"/>
                <a:ea typeface="Open Sans"/>
                <a:cs typeface="Open Sans"/>
                <a:sym typeface="Open Sans"/>
              </a:rPr>
              <a:t>How many users (employees + third party contractors) need access to your applications?</a:t>
            </a:r>
            <a:endParaRPr sz="1050">
              <a:solidFill>
                <a:srgbClr val="000000"/>
              </a:solidFill>
              <a:highlight>
                <a:srgbClr val="FFFFFF"/>
              </a:highlight>
              <a:latin typeface="Open Sans"/>
              <a:ea typeface="Open Sans"/>
              <a:cs typeface="Open Sans"/>
              <a:sym typeface="Open Sans"/>
            </a:endParaRPr>
          </a:p>
          <a:p>
            <a:pPr marL="596900" lvl="0" indent="-295275" algn="l" rtl="0">
              <a:lnSpc>
                <a:spcPct val="115000"/>
              </a:lnSpc>
              <a:spcBef>
                <a:spcPts val="0"/>
              </a:spcBef>
              <a:spcAft>
                <a:spcPts val="0"/>
              </a:spcAft>
              <a:buClr>
                <a:srgbClr val="000000"/>
              </a:buClr>
              <a:buSzPts val="1050"/>
              <a:buFont typeface="Open Sans"/>
              <a:buAutoNum type="arabicPeriod"/>
            </a:pPr>
            <a:r>
              <a:rPr lang="en" sz="1050">
                <a:solidFill>
                  <a:srgbClr val="000000"/>
                </a:solidFill>
                <a:highlight>
                  <a:srgbClr val="FFFFFF"/>
                </a:highlight>
                <a:latin typeface="Open Sans"/>
                <a:ea typeface="Open Sans"/>
                <a:cs typeface="Open Sans"/>
                <a:sym typeface="Open Sans"/>
              </a:rPr>
              <a:t>Which Identity Management solution are you using (e.g Azure AD, Okta, SAML, etc)</a:t>
            </a:r>
            <a:endParaRPr sz="1050">
              <a:solidFill>
                <a:srgbClr val="000000"/>
              </a:solidFill>
              <a:highlight>
                <a:srgbClr val="FFFFFF"/>
              </a:highlight>
              <a:latin typeface="Open Sans"/>
              <a:ea typeface="Open Sans"/>
              <a:cs typeface="Open Sans"/>
              <a:sym typeface="Open Sans"/>
            </a:endParaRPr>
          </a:p>
          <a:p>
            <a:pPr marL="596900" lvl="0" indent="-295275" algn="l" rtl="0">
              <a:lnSpc>
                <a:spcPct val="115000"/>
              </a:lnSpc>
              <a:spcBef>
                <a:spcPts val="0"/>
              </a:spcBef>
              <a:spcAft>
                <a:spcPts val="0"/>
              </a:spcAft>
              <a:buClr>
                <a:srgbClr val="000000"/>
              </a:buClr>
              <a:buSzPts val="1050"/>
              <a:buFont typeface="Open Sans"/>
              <a:buAutoNum type="arabicPeriod"/>
            </a:pPr>
            <a:r>
              <a:rPr lang="en" sz="1050">
                <a:solidFill>
                  <a:srgbClr val="000000"/>
                </a:solidFill>
                <a:highlight>
                  <a:srgbClr val="FFFFFF"/>
                </a:highlight>
                <a:latin typeface="Open Sans"/>
                <a:ea typeface="Open Sans"/>
                <a:cs typeface="Open Sans"/>
                <a:sym typeface="Open Sans"/>
              </a:rPr>
              <a:t>Where are you internal applications hosted- On premise, Public Cloud or hybrid? </a:t>
            </a:r>
            <a:endParaRPr sz="1050">
              <a:solidFill>
                <a:srgbClr val="000000"/>
              </a:solidFill>
              <a:highlight>
                <a:srgbClr val="FFFFFF"/>
              </a:highlight>
              <a:latin typeface="Open Sans"/>
              <a:ea typeface="Open Sans"/>
              <a:cs typeface="Open Sans"/>
              <a:sym typeface="Open Sans"/>
            </a:endParaRPr>
          </a:p>
          <a:p>
            <a:pPr marL="596900" lvl="0" indent="-295275" algn="l" rtl="0">
              <a:lnSpc>
                <a:spcPct val="115000"/>
              </a:lnSpc>
              <a:spcBef>
                <a:spcPts val="0"/>
              </a:spcBef>
              <a:spcAft>
                <a:spcPts val="0"/>
              </a:spcAft>
              <a:buClr>
                <a:srgbClr val="000000"/>
              </a:buClr>
              <a:buSzPts val="1050"/>
              <a:buFont typeface="Open Sans"/>
              <a:buAutoNum type="arabicPeriod"/>
            </a:pPr>
            <a:r>
              <a:rPr lang="en" sz="1050">
                <a:solidFill>
                  <a:srgbClr val="000000"/>
                </a:solidFill>
                <a:highlight>
                  <a:srgbClr val="FFFFFF"/>
                </a:highlight>
                <a:latin typeface="Open Sans"/>
                <a:ea typeface="Open Sans"/>
                <a:cs typeface="Open Sans"/>
                <a:sym typeface="Open Sans"/>
              </a:rPr>
              <a:t>What are your main pain points with your existing solution? e.g Performance, Cost, Security, Maintenance, etc</a:t>
            </a:r>
            <a:endParaRPr sz="1050">
              <a:solidFill>
                <a:srgbClr val="000000"/>
              </a:solidFill>
              <a:highlight>
                <a:srgbClr val="FFFFFF"/>
              </a:highlight>
              <a:latin typeface="Open Sans"/>
              <a:ea typeface="Open Sans"/>
              <a:cs typeface="Open Sans"/>
              <a:sym typeface="Open Sans"/>
            </a:endParaRPr>
          </a:p>
          <a:p>
            <a:pPr marL="596900" lvl="0" indent="-295275" algn="l" rtl="0">
              <a:lnSpc>
                <a:spcPct val="115000"/>
              </a:lnSpc>
              <a:spcBef>
                <a:spcPts val="0"/>
              </a:spcBef>
              <a:spcAft>
                <a:spcPts val="0"/>
              </a:spcAft>
              <a:buClr>
                <a:srgbClr val="000000"/>
              </a:buClr>
              <a:buSzPts val="1050"/>
              <a:buFont typeface="Open Sans"/>
              <a:buAutoNum type="arabicPeriod"/>
            </a:pPr>
            <a:r>
              <a:rPr lang="en" sz="1050">
                <a:solidFill>
                  <a:srgbClr val="000000"/>
                </a:solidFill>
                <a:highlight>
                  <a:srgbClr val="FFFFFF"/>
                </a:highlight>
                <a:latin typeface="Open Sans"/>
                <a:ea typeface="Open Sans"/>
                <a:cs typeface="Open Sans"/>
                <a:sym typeface="Open Sans"/>
              </a:rPr>
              <a:t>Are there any gaps in your security posture? e.g Lack of Visibility, Risk of lateral movement via compromised user/device</a:t>
            </a:r>
            <a:endParaRPr sz="1050">
              <a:solidFill>
                <a:srgbClr val="000000"/>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endParaRPr sz="1050">
              <a:solidFill>
                <a:srgbClr val="172B4D"/>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 sz="1300" b="1">
                <a:solidFill>
                  <a:srgbClr val="172B4D"/>
                </a:solidFill>
                <a:highlight>
                  <a:srgbClr val="FFFFFF"/>
                </a:highlight>
                <a:latin typeface="Open Sans"/>
                <a:ea typeface="Open Sans"/>
                <a:cs typeface="Open Sans"/>
                <a:sym typeface="Open Sans"/>
              </a:rPr>
              <a:t>Secure Web gateway (Gateway)</a:t>
            </a:r>
            <a:endParaRPr sz="1300" b="1">
              <a:solidFill>
                <a:srgbClr val="172B4D"/>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sz="1050">
              <a:solidFill>
                <a:srgbClr val="172B4D"/>
              </a:solidFill>
              <a:highlight>
                <a:srgbClr val="FFFFFF"/>
              </a:highlight>
              <a:latin typeface="Open Sans"/>
              <a:ea typeface="Open Sans"/>
              <a:cs typeface="Open Sans"/>
              <a:sym typeface="Open Sans"/>
            </a:endParaRPr>
          </a:p>
          <a:p>
            <a:pPr marL="596900" lvl="0" indent="-295275" algn="l" rtl="0">
              <a:lnSpc>
                <a:spcPct val="115000"/>
              </a:lnSpc>
              <a:spcBef>
                <a:spcPts val="0"/>
              </a:spcBef>
              <a:spcAft>
                <a:spcPts val="0"/>
              </a:spcAft>
              <a:buClr>
                <a:srgbClr val="000000"/>
              </a:buClr>
              <a:buSzPts val="1050"/>
              <a:buFont typeface="Open Sans"/>
              <a:buAutoNum type="arabicPeriod"/>
            </a:pPr>
            <a:r>
              <a:rPr lang="en" sz="1050">
                <a:solidFill>
                  <a:srgbClr val="000000"/>
                </a:solidFill>
                <a:highlight>
                  <a:srgbClr val="FFFFFF"/>
                </a:highlight>
                <a:latin typeface="Open Sans"/>
                <a:ea typeface="Open Sans"/>
                <a:cs typeface="Open Sans"/>
                <a:sym typeface="Open Sans"/>
              </a:rPr>
              <a:t>Do you have any filtering in place for your employees connecting to the public internet? e.g - DNS filtering, URL filtering, SSL inspection,etc?</a:t>
            </a:r>
            <a:endParaRPr sz="1050">
              <a:solidFill>
                <a:srgbClr val="000000"/>
              </a:solidFill>
              <a:highlight>
                <a:srgbClr val="FFFFFF"/>
              </a:highlight>
              <a:latin typeface="Open Sans"/>
              <a:ea typeface="Open Sans"/>
              <a:cs typeface="Open Sans"/>
              <a:sym typeface="Open Sans"/>
            </a:endParaRPr>
          </a:p>
          <a:p>
            <a:pPr marL="596900" lvl="0" indent="-295275" algn="l" rtl="0">
              <a:lnSpc>
                <a:spcPct val="115000"/>
              </a:lnSpc>
              <a:spcBef>
                <a:spcPts val="0"/>
              </a:spcBef>
              <a:spcAft>
                <a:spcPts val="0"/>
              </a:spcAft>
              <a:buClr>
                <a:srgbClr val="000000"/>
              </a:buClr>
              <a:buSzPts val="1050"/>
              <a:buFont typeface="Open Sans"/>
              <a:buAutoNum type="arabicPeriod"/>
            </a:pPr>
            <a:r>
              <a:rPr lang="en" sz="1050">
                <a:solidFill>
                  <a:srgbClr val="000000"/>
                </a:solidFill>
                <a:highlight>
                  <a:srgbClr val="FFFFFF"/>
                </a:highlight>
                <a:latin typeface="Open Sans"/>
                <a:ea typeface="Open Sans"/>
                <a:cs typeface="Open Sans"/>
                <a:sym typeface="Open Sans"/>
              </a:rPr>
              <a:t>How do you protect your employees from malwares and phishing domains today? </a:t>
            </a:r>
            <a:endParaRPr sz="1050">
              <a:solidFill>
                <a:srgbClr val="000000"/>
              </a:solidFill>
              <a:highlight>
                <a:srgbClr val="FFFFFF"/>
              </a:highlight>
              <a:latin typeface="Open Sans"/>
              <a:ea typeface="Open Sans"/>
              <a:cs typeface="Open Sans"/>
              <a:sym typeface="Open Sans"/>
            </a:endParaRPr>
          </a:p>
          <a:p>
            <a:pPr marL="596900" lvl="0" indent="-295275" algn="l" rtl="0">
              <a:lnSpc>
                <a:spcPct val="115000"/>
              </a:lnSpc>
              <a:spcBef>
                <a:spcPts val="0"/>
              </a:spcBef>
              <a:spcAft>
                <a:spcPts val="0"/>
              </a:spcAft>
              <a:buClr>
                <a:srgbClr val="000000"/>
              </a:buClr>
              <a:buSzPts val="1050"/>
              <a:buFont typeface="Open Sans"/>
              <a:buAutoNum type="arabicPeriod"/>
            </a:pPr>
            <a:r>
              <a:rPr lang="en" sz="1050">
                <a:solidFill>
                  <a:srgbClr val="000000"/>
                </a:solidFill>
                <a:highlight>
                  <a:srgbClr val="FFFFFF"/>
                </a:highlight>
                <a:latin typeface="Open Sans"/>
                <a:ea typeface="Open Sans"/>
                <a:cs typeface="Open Sans"/>
                <a:sym typeface="Open Sans"/>
              </a:rPr>
              <a:t>How is user experience for your employees accessing the internet from corporate devices/networks? </a:t>
            </a:r>
            <a:endParaRPr sz="1050">
              <a:solidFill>
                <a:srgbClr val="000000"/>
              </a:solidFill>
              <a:highlight>
                <a:srgbClr val="FFFFFF"/>
              </a:highlight>
              <a:latin typeface="Open Sans"/>
              <a:ea typeface="Open Sans"/>
              <a:cs typeface="Open Sans"/>
              <a:sym typeface="Open Sans"/>
            </a:endParaRPr>
          </a:p>
          <a:p>
            <a:pPr marL="596900" lvl="0" indent="-295275" algn="l" rtl="0">
              <a:lnSpc>
                <a:spcPct val="115000"/>
              </a:lnSpc>
              <a:spcBef>
                <a:spcPts val="0"/>
              </a:spcBef>
              <a:spcAft>
                <a:spcPts val="0"/>
              </a:spcAft>
              <a:buClr>
                <a:srgbClr val="000000"/>
              </a:buClr>
              <a:buSzPts val="1050"/>
              <a:buFont typeface="Open Sans"/>
              <a:buAutoNum type="arabicPeriod"/>
            </a:pPr>
            <a:r>
              <a:rPr lang="en" sz="1050">
                <a:solidFill>
                  <a:srgbClr val="000000"/>
                </a:solidFill>
                <a:highlight>
                  <a:srgbClr val="FFFFFF"/>
                </a:highlight>
                <a:latin typeface="Open Sans"/>
                <a:ea typeface="Open Sans"/>
                <a:cs typeface="Open Sans"/>
                <a:sym typeface="Open Sans"/>
              </a:rPr>
              <a:t>How do you control internet access for your employees working remotely and using their own devices for work?</a:t>
            </a:r>
            <a:endParaRPr sz="1050">
              <a:solidFill>
                <a:srgbClr val="000000"/>
              </a:solidFill>
              <a:highlight>
                <a:srgbClr val="FFFFFF"/>
              </a:highlight>
              <a:latin typeface="Open Sans"/>
              <a:ea typeface="Open Sans"/>
              <a:cs typeface="Open Sans"/>
              <a:sym typeface="Open Sans"/>
            </a:endParaRPr>
          </a:p>
          <a:p>
            <a:pPr marL="596900" lvl="0" indent="-295275" algn="l" rtl="0">
              <a:lnSpc>
                <a:spcPct val="115000"/>
              </a:lnSpc>
              <a:spcBef>
                <a:spcPts val="0"/>
              </a:spcBef>
              <a:spcAft>
                <a:spcPts val="0"/>
              </a:spcAft>
              <a:buClr>
                <a:srgbClr val="000000"/>
              </a:buClr>
              <a:buSzPts val="1050"/>
              <a:buFont typeface="Open Sans"/>
              <a:buAutoNum type="arabicPeriod"/>
            </a:pPr>
            <a:r>
              <a:rPr lang="en" sz="1050">
                <a:solidFill>
                  <a:srgbClr val="000000"/>
                </a:solidFill>
                <a:highlight>
                  <a:srgbClr val="FFFFFF"/>
                </a:highlight>
                <a:latin typeface="Open Sans"/>
                <a:ea typeface="Open Sans"/>
                <a:cs typeface="Open Sans"/>
                <a:sym typeface="Open Sans"/>
              </a:rPr>
              <a:t>How do you protect data coming to and leaving from your user devices and network? e.g Antivirus scanning, DLP, etc</a:t>
            </a:r>
            <a:endParaRPr sz="1050">
              <a:solidFill>
                <a:srgbClr val="000000"/>
              </a:solidFill>
              <a:highlight>
                <a:srgbClr val="FFFFFF"/>
              </a:highlight>
              <a:latin typeface="Open Sans"/>
              <a:ea typeface="Open Sans"/>
              <a:cs typeface="Open Sans"/>
              <a:sym typeface="Open Sans"/>
            </a:endParaRPr>
          </a:p>
          <a:p>
            <a:pPr marL="596900" lvl="0" indent="-295275" algn="l" rtl="0">
              <a:lnSpc>
                <a:spcPct val="115000"/>
              </a:lnSpc>
              <a:spcBef>
                <a:spcPts val="0"/>
              </a:spcBef>
              <a:spcAft>
                <a:spcPts val="0"/>
              </a:spcAft>
              <a:buClr>
                <a:srgbClr val="000000"/>
              </a:buClr>
              <a:buSzPts val="1050"/>
              <a:buFont typeface="Open Sans"/>
              <a:buAutoNum type="arabicPeriod"/>
            </a:pPr>
            <a:r>
              <a:rPr lang="en" sz="1050">
                <a:solidFill>
                  <a:srgbClr val="000000"/>
                </a:solidFill>
                <a:highlight>
                  <a:srgbClr val="FFFFFF"/>
                </a:highlight>
                <a:latin typeface="Open Sans"/>
                <a:ea typeface="Open Sans"/>
                <a:cs typeface="Open Sans"/>
                <a:sym typeface="Open Sans"/>
              </a:rPr>
              <a:t>What are your main pain points with your existing solution? e.g Performance, Cost, Security, Maintenance, etc</a:t>
            </a:r>
            <a:endParaRPr sz="1050">
              <a:solidFill>
                <a:srgbClr val="000000"/>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endParaRPr sz="1050">
              <a:solidFill>
                <a:srgbClr val="172B4D"/>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a:p>
        </p:txBody>
      </p:sp>
      <p:sp>
        <p:nvSpPr>
          <p:cNvPr id="1664" name="Google Shape;1664;p177"/>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17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Discovery Questions</a:t>
            </a:r>
            <a:endParaRPr/>
          </a:p>
          <a:p>
            <a:pPr marL="0" lvl="0" indent="0" algn="l" rtl="0">
              <a:spcBef>
                <a:spcPts val="0"/>
              </a:spcBef>
              <a:spcAft>
                <a:spcPts val="0"/>
              </a:spcAft>
              <a:buNone/>
            </a:pPr>
            <a:endParaRPr/>
          </a:p>
        </p:txBody>
      </p:sp>
      <p:sp>
        <p:nvSpPr>
          <p:cNvPr id="1670" name="Google Shape;1670;p178"/>
          <p:cNvSpPr txBox="1">
            <a:spLocks noGrp="1"/>
          </p:cNvSpPr>
          <p:nvPr>
            <p:ph type="body" idx="1"/>
          </p:nvPr>
        </p:nvSpPr>
        <p:spPr>
          <a:xfrm>
            <a:off x="239400" y="1360800"/>
            <a:ext cx="8665500" cy="3307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300" b="1">
                <a:solidFill>
                  <a:srgbClr val="172B4D"/>
                </a:solidFill>
                <a:highlight>
                  <a:srgbClr val="FFFFFF"/>
                </a:highlight>
                <a:latin typeface="Open Sans"/>
                <a:ea typeface="Open Sans"/>
                <a:cs typeface="Open Sans"/>
                <a:sym typeface="Open Sans"/>
              </a:rPr>
              <a:t>Browser Isolation </a:t>
            </a:r>
            <a:endParaRPr sz="1300" b="1">
              <a:solidFill>
                <a:srgbClr val="172B4D"/>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endParaRPr sz="1050">
              <a:solidFill>
                <a:srgbClr val="000000"/>
              </a:solidFill>
              <a:highlight>
                <a:srgbClr val="FFFFFF"/>
              </a:highlight>
              <a:latin typeface="Open Sans"/>
              <a:ea typeface="Open Sans"/>
              <a:cs typeface="Open Sans"/>
              <a:sym typeface="Open Sans"/>
            </a:endParaRPr>
          </a:p>
          <a:p>
            <a:pPr marL="596900" lvl="0" indent="-295275" algn="l" rtl="0">
              <a:lnSpc>
                <a:spcPct val="115000"/>
              </a:lnSpc>
              <a:spcBef>
                <a:spcPts val="0"/>
              </a:spcBef>
              <a:spcAft>
                <a:spcPts val="0"/>
              </a:spcAft>
              <a:buClr>
                <a:srgbClr val="000000"/>
              </a:buClr>
              <a:buSzPts val="1050"/>
              <a:buFont typeface="Open Sans"/>
              <a:buAutoNum type="arabicPeriod"/>
            </a:pPr>
            <a:r>
              <a:rPr lang="en" sz="1050">
                <a:solidFill>
                  <a:srgbClr val="000000"/>
                </a:solidFill>
                <a:highlight>
                  <a:srgbClr val="FFFFFF"/>
                </a:highlight>
                <a:latin typeface="Open Sans"/>
                <a:ea typeface="Open Sans"/>
                <a:cs typeface="Open Sans"/>
                <a:sym typeface="Open Sans"/>
              </a:rPr>
              <a:t>How are you protecting your users and their devices from browser threats, malwares and phishing attacks? </a:t>
            </a:r>
            <a:endParaRPr sz="1050">
              <a:solidFill>
                <a:srgbClr val="000000"/>
              </a:solidFill>
              <a:highlight>
                <a:srgbClr val="FFFFFF"/>
              </a:highlight>
              <a:latin typeface="Open Sans"/>
              <a:ea typeface="Open Sans"/>
              <a:cs typeface="Open Sans"/>
              <a:sym typeface="Open Sans"/>
            </a:endParaRPr>
          </a:p>
          <a:p>
            <a:pPr marL="596900" lvl="0" indent="-295275" algn="l" rtl="0">
              <a:lnSpc>
                <a:spcPct val="115000"/>
              </a:lnSpc>
              <a:spcBef>
                <a:spcPts val="0"/>
              </a:spcBef>
              <a:spcAft>
                <a:spcPts val="0"/>
              </a:spcAft>
              <a:buClr>
                <a:srgbClr val="000000"/>
              </a:buClr>
              <a:buSzPts val="1050"/>
              <a:buFont typeface="Open Sans"/>
              <a:buAutoNum type="arabicPeriod"/>
            </a:pPr>
            <a:r>
              <a:rPr lang="en" sz="1050">
                <a:solidFill>
                  <a:srgbClr val="000000"/>
                </a:solidFill>
                <a:highlight>
                  <a:srgbClr val="FFFFFF"/>
                </a:highlight>
                <a:latin typeface="Open Sans"/>
                <a:ea typeface="Open Sans"/>
                <a:cs typeface="Open Sans"/>
                <a:sym typeface="Open Sans"/>
              </a:rPr>
              <a:t>Do you have applications with sensitive data that needs to be protected and isolated for data protection?</a:t>
            </a:r>
            <a:endParaRPr sz="1050">
              <a:solidFill>
                <a:srgbClr val="000000"/>
              </a:solidFill>
              <a:highlight>
                <a:srgbClr val="FFFFFF"/>
              </a:highlight>
              <a:latin typeface="Open Sans"/>
              <a:ea typeface="Open Sans"/>
              <a:cs typeface="Open Sans"/>
              <a:sym typeface="Open Sans"/>
            </a:endParaRPr>
          </a:p>
          <a:p>
            <a:pPr marL="596900" lvl="0" indent="-295275" algn="l" rtl="0">
              <a:lnSpc>
                <a:spcPct val="115000"/>
              </a:lnSpc>
              <a:spcBef>
                <a:spcPts val="0"/>
              </a:spcBef>
              <a:spcAft>
                <a:spcPts val="0"/>
              </a:spcAft>
              <a:buClr>
                <a:srgbClr val="000000"/>
              </a:buClr>
              <a:buSzPts val="1050"/>
              <a:buFont typeface="Open Sans"/>
              <a:buAutoNum type="arabicPeriod"/>
            </a:pPr>
            <a:r>
              <a:rPr lang="en" sz="1050">
                <a:solidFill>
                  <a:srgbClr val="000000"/>
                </a:solidFill>
                <a:highlight>
                  <a:srgbClr val="FFFFFF"/>
                </a:highlight>
                <a:latin typeface="Open Sans"/>
                <a:ea typeface="Open Sans"/>
                <a:cs typeface="Open Sans"/>
                <a:sym typeface="Open Sans"/>
              </a:rPr>
              <a:t>Do you have applications that need to be exposed to third party contractors or external users securely?</a:t>
            </a:r>
            <a:endParaRPr sz="1050">
              <a:solidFill>
                <a:srgbClr val="000000"/>
              </a:solidFill>
              <a:highlight>
                <a:srgbClr val="FFFFFF"/>
              </a:highlight>
              <a:latin typeface="Open Sans"/>
              <a:ea typeface="Open Sans"/>
              <a:cs typeface="Open Sans"/>
              <a:sym typeface="Open Sans"/>
            </a:endParaRPr>
          </a:p>
          <a:p>
            <a:pPr marL="596900" lvl="0" indent="-295275" algn="l" rtl="0">
              <a:lnSpc>
                <a:spcPct val="115000"/>
              </a:lnSpc>
              <a:spcBef>
                <a:spcPts val="0"/>
              </a:spcBef>
              <a:spcAft>
                <a:spcPts val="0"/>
              </a:spcAft>
              <a:buClr>
                <a:srgbClr val="000000"/>
              </a:buClr>
              <a:buSzPts val="1050"/>
              <a:buFont typeface="Open Sans"/>
              <a:buAutoNum type="arabicPeriod"/>
            </a:pPr>
            <a:r>
              <a:rPr lang="en" sz="1050">
                <a:solidFill>
                  <a:srgbClr val="000000"/>
                </a:solidFill>
                <a:highlight>
                  <a:srgbClr val="FFFFFF"/>
                </a:highlight>
                <a:latin typeface="Open Sans"/>
                <a:ea typeface="Open Sans"/>
                <a:cs typeface="Open Sans"/>
                <a:sym typeface="Open Sans"/>
              </a:rPr>
              <a:t>Are you leveraging any browser isolation solution today? Do you have performance or security challenges?</a:t>
            </a:r>
            <a:endParaRPr sz="1050">
              <a:solidFill>
                <a:srgbClr val="000000"/>
              </a:solidFill>
              <a:highlight>
                <a:srgbClr val="FFFFFF"/>
              </a:highlight>
              <a:latin typeface="Open Sans"/>
              <a:ea typeface="Open Sans"/>
              <a:cs typeface="Open Sans"/>
              <a:sym typeface="Open Sans"/>
            </a:endParaRPr>
          </a:p>
          <a:p>
            <a:pPr marL="457200" lvl="0" indent="0" algn="l" rtl="0">
              <a:lnSpc>
                <a:spcPct val="115000"/>
              </a:lnSpc>
              <a:spcBef>
                <a:spcPts val="0"/>
              </a:spcBef>
              <a:spcAft>
                <a:spcPts val="0"/>
              </a:spcAft>
              <a:buNone/>
            </a:pPr>
            <a:endParaRPr sz="1050">
              <a:solidFill>
                <a:srgbClr val="000000"/>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 sz="1300" b="1">
                <a:solidFill>
                  <a:srgbClr val="172B4D"/>
                </a:solidFill>
                <a:highlight>
                  <a:srgbClr val="FFFFFF"/>
                </a:highlight>
                <a:latin typeface="Open Sans"/>
                <a:ea typeface="Open Sans"/>
                <a:cs typeface="Open Sans"/>
                <a:sym typeface="Open Sans"/>
              </a:rPr>
              <a:t>WAN as a Service (Magic WAN)</a:t>
            </a:r>
            <a:endParaRPr sz="1300" b="1">
              <a:solidFill>
                <a:srgbClr val="172B4D"/>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sz="1050">
              <a:solidFill>
                <a:srgbClr val="172B4D"/>
              </a:solidFill>
              <a:highlight>
                <a:srgbClr val="FFFFFF"/>
              </a:highlight>
              <a:latin typeface="Open Sans"/>
              <a:ea typeface="Open Sans"/>
              <a:cs typeface="Open Sans"/>
              <a:sym typeface="Open Sans"/>
            </a:endParaRPr>
          </a:p>
          <a:p>
            <a:pPr marL="596900" lvl="0" indent="-295275" algn="l" rtl="0">
              <a:lnSpc>
                <a:spcPct val="115000"/>
              </a:lnSpc>
              <a:spcBef>
                <a:spcPts val="0"/>
              </a:spcBef>
              <a:spcAft>
                <a:spcPts val="0"/>
              </a:spcAft>
              <a:buClr>
                <a:srgbClr val="000000"/>
              </a:buClr>
              <a:buSzPts val="1050"/>
              <a:buFont typeface="Open Sans"/>
              <a:buAutoNum type="arabicPeriod"/>
            </a:pPr>
            <a:r>
              <a:rPr lang="en" sz="1050">
                <a:solidFill>
                  <a:srgbClr val="000000"/>
                </a:solidFill>
                <a:highlight>
                  <a:srgbClr val="FFFFFF"/>
                </a:highlight>
                <a:latin typeface="Open Sans"/>
                <a:ea typeface="Open Sans"/>
                <a:cs typeface="Open Sans"/>
                <a:sym typeface="Open Sans"/>
              </a:rPr>
              <a:t>How do you connect your branch offices and datacenters to each other? e.g MPLS, Internet, SD-WAN, etc. </a:t>
            </a:r>
            <a:endParaRPr sz="1050">
              <a:solidFill>
                <a:srgbClr val="000000"/>
              </a:solidFill>
              <a:highlight>
                <a:srgbClr val="FFFFFF"/>
              </a:highlight>
              <a:latin typeface="Open Sans"/>
              <a:ea typeface="Open Sans"/>
              <a:cs typeface="Open Sans"/>
              <a:sym typeface="Open Sans"/>
            </a:endParaRPr>
          </a:p>
          <a:p>
            <a:pPr marL="596900" lvl="0" indent="-295275" algn="l" rtl="0">
              <a:lnSpc>
                <a:spcPct val="115000"/>
              </a:lnSpc>
              <a:spcBef>
                <a:spcPts val="0"/>
              </a:spcBef>
              <a:spcAft>
                <a:spcPts val="0"/>
              </a:spcAft>
              <a:buClr>
                <a:srgbClr val="000000"/>
              </a:buClr>
              <a:buSzPts val="1050"/>
              <a:buFont typeface="Open Sans"/>
              <a:buAutoNum type="arabicPeriod"/>
            </a:pPr>
            <a:r>
              <a:rPr lang="en" sz="1050">
                <a:solidFill>
                  <a:srgbClr val="000000"/>
                </a:solidFill>
                <a:highlight>
                  <a:srgbClr val="FFFFFF"/>
                </a:highlight>
                <a:latin typeface="Open Sans"/>
                <a:ea typeface="Open Sans"/>
                <a:cs typeface="Open Sans"/>
                <a:sym typeface="Open Sans"/>
              </a:rPr>
              <a:t>Do you see any performance issues when your users access applications and the internet through your branch offices? </a:t>
            </a:r>
            <a:endParaRPr sz="1050">
              <a:solidFill>
                <a:srgbClr val="000000"/>
              </a:solidFill>
              <a:highlight>
                <a:srgbClr val="FFFFFF"/>
              </a:highlight>
              <a:latin typeface="Open Sans"/>
              <a:ea typeface="Open Sans"/>
              <a:cs typeface="Open Sans"/>
              <a:sym typeface="Open Sans"/>
            </a:endParaRPr>
          </a:p>
          <a:p>
            <a:pPr marL="596900" lvl="0" indent="-295275" algn="l" rtl="0">
              <a:lnSpc>
                <a:spcPct val="115000"/>
              </a:lnSpc>
              <a:spcBef>
                <a:spcPts val="0"/>
              </a:spcBef>
              <a:spcAft>
                <a:spcPts val="0"/>
              </a:spcAft>
              <a:buClr>
                <a:srgbClr val="000000"/>
              </a:buClr>
              <a:buSzPts val="1050"/>
              <a:buFont typeface="Open Sans"/>
              <a:buAutoNum type="arabicPeriod"/>
            </a:pPr>
            <a:r>
              <a:rPr lang="en" sz="1050">
                <a:solidFill>
                  <a:srgbClr val="000000"/>
                </a:solidFill>
                <a:highlight>
                  <a:srgbClr val="FFFFFF"/>
                </a:highlight>
                <a:latin typeface="Open Sans"/>
                <a:ea typeface="Open Sans"/>
                <a:cs typeface="Open Sans"/>
                <a:sym typeface="Open Sans"/>
              </a:rPr>
              <a:t>What are the main challenges you see with your current architecture? e.g Performance, Cost, Scalability, Maintenance, etc</a:t>
            </a:r>
            <a:endParaRPr sz="1050">
              <a:solidFill>
                <a:srgbClr val="000000"/>
              </a:solidFill>
              <a:highlight>
                <a:srgbClr val="FFFFFF"/>
              </a:highlight>
              <a:latin typeface="Open Sans"/>
              <a:ea typeface="Open Sans"/>
              <a:cs typeface="Open Sans"/>
              <a:sym typeface="Open Sans"/>
            </a:endParaRPr>
          </a:p>
          <a:p>
            <a:pPr marL="596900" lvl="0" indent="-295275" algn="l" rtl="0">
              <a:lnSpc>
                <a:spcPct val="115000"/>
              </a:lnSpc>
              <a:spcBef>
                <a:spcPts val="0"/>
              </a:spcBef>
              <a:spcAft>
                <a:spcPts val="0"/>
              </a:spcAft>
              <a:buClr>
                <a:srgbClr val="000000"/>
              </a:buClr>
              <a:buSzPts val="1050"/>
              <a:buFont typeface="Open Sans"/>
              <a:buAutoNum type="arabicPeriod"/>
            </a:pPr>
            <a:r>
              <a:rPr lang="en" sz="1050">
                <a:solidFill>
                  <a:srgbClr val="000000"/>
                </a:solidFill>
                <a:highlight>
                  <a:srgbClr val="FFFFFF"/>
                </a:highlight>
                <a:latin typeface="Open Sans"/>
                <a:ea typeface="Open Sans"/>
                <a:cs typeface="Open Sans"/>
                <a:sym typeface="Open Sans"/>
              </a:rPr>
              <a:t>Do you have a preference for using GRE vs IPSec tunnel for connecting your branch office to Cloudflare’s Edge network?</a:t>
            </a:r>
            <a:endParaRPr sz="1050">
              <a:solidFill>
                <a:srgbClr val="000000"/>
              </a:solidFill>
              <a:highlight>
                <a:srgbClr val="FFFFFF"/>
              </a:highlight>
              <a:latin typeface="Open Sans"/>
              <a:ea typeface="Open Sans"/>
              <a:cs typeface="Open Sans"/>
              <a:sym typeface="Open Sans"/>
            </a:endParaRPr>
          </a:p>
          <a:p>
            <a:pPr marL="457200" lvl="0" indent="0" algn="l" rtl="0">
              <a:lnSpc>
                <a:spcPct val="115000"/>
              </a:lnSpc>
              <a:spcBef>
                <a:spcPts val="0"/>
              </a:spcBef>
              <a:spcAft>
                <a:spcPts val="0"/>
              </a:spcAft>
              <a:buNone/>
            </a:pPr>
            <a:endParaRPr sz="1050">
              <a:solidFill>
                <a:srgbClr val="000000"/>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71" name="Google Shape;1671;p178"/>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75"/>
        <p:cNvGrpSpPr/>
        <p:nvPr/>
      </p:nvGrpSpPr>
      <p:grpSpPr>
        <a:xfrm>
          <a:off x="0" y="0"/>
          <a:ext cx="0" cy="0"/>
          <a:chOff x="0" y="0"/>
          <a:chExt cx="0" cy="0"/>
        </a:xfrm>
      </p:grpSpPr>
      <p:sp>
        <p:nvSpPr>
          <p:cNvPr id="1676" name="Google Shape;1676;p17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Personas</a:t>
            </a:r>
            <a:endParaRPr/>
          </a:p>
        </p:txBody>
      </p:sp>
      <p:sp>
        <p:nvSpPr>
          <p:cNvPr id="1677" name="Google Shape;1677;p179"/>
          <p:cNvSpPr txBox="1">
            <a:spLocks noGrp="1"/>
          </p:cNvSpPr>
          <p:nvPr>
            <p:ph type="body" idx="1"/>
          </p:nvPr>
        </p:nvSpPr>
        <p:spPr>
          <a:xfrm>
            <a:off x="239400" y="1360800"/>
            <a:ext cx="8665500" cy="3307500"/>
          </a:xfrm>
          <a:prstGeom prst="rect">
            <a:avLst/>
          </a:prstGeom>
        </p:spPr>
        <p:txBody>
          <a:bodyPr spcFirstLastPara="1" wrap="square" lIns="0" tIns="0" rIns="0" bIns="0" anchor="t" anchorCtr="0">
            <a:noAutofit/>
          </a:bodyPr>
          <a:lstStyle/>
          <a:p>
            <a:pPr lvl="0" algn="l" rtl="0">
              <a:spcBef>
                <a:spcPts val="0"/>
              </a:spcBef>
              <a:spcAft>
                <a:spcPts val="0"/>
              </a:spcAft>
              <a:buSzPts val="1900"/>
              <a:buFont typeface="Arial" panose="020B0604020202020204" pitchFamily="34" charset="0"/>
              <a:buChar char="•"/>
            </a:pPr>
            <a:r>
              <a:rPr lang="en" dirty="0"/>
              <a:t>End User</a:t>
            </a:r>
            <a:endParaRPr dirty="0"/>
          </a:p>
          <a:p>
            <a:pPr lvl="0" algn="l" rtl="0">
              <a:spcBef>
                <a:spcPts val="0"/>
              </a:spcBef>
              <a:spcAft>
                <a:spcPts val="0"/>
              </a:spcAft>
              <a:buSzPts val="1900"/>
              <a:buFont typeface="Arial" panose="020B0604020202020204" pitchFamily="34" charset="0"/>
              <a:buChar char="•"/>
            </a:pPr>
            <a:r>
              <a:rPr lang="en" dirty="0"/>
              <a:t>Sysadmin</a:t>
            </a:r>
            <a:endParaRPr dirty="0"/>
          </a:p>
          <a:p>
            <a:pPr lvl="0" algn="l" rtl="0">
              <a:spcBef>
                <a:spcPts val="0"/>
              </a:spcBef>
              <a:spcAft>
                <a:spcPts val="0"/>
              </a:spcAft>
              <a:buSzPts val="1900"/>
              <a:buFont typeface="Arial" panose="020B0604020202020204" pitchFamily="34" charset="0"/>
              <a:buChar char="•"/>
            </a:pPr>
            <a:r>
              <a:rPr lang="en" dirty="0"/>
              <a:t>Security Operations</a:t>
            </a:r>
            <a:endParaRPr dirty="0"/>
          </a:p>
          <a:p>
            <a:pPr lvl="0" algn="l" rtl="0">
              <a:spcBef>
                <a:spcPts val="0"/>
              </a:spcBef>
              <a:spcAft>
                <a:spcPts val="0"/>
              </a:spcAft>
              <a:buSzPts val="1900"/>
              <a:buFont typeface="Arial" panose="020B0604020202020204" pitchFamily="34" charset="0"/>
              <a:buChar char="•"/>
            </a:pPr>
            <a:r>
              <a:rPr lang="en" dirty="0"/>
              <a:t>C Level - CISO, CIO</a:t>
            </a:r>
            <a:endParaRPr dirty="0"/>
          </a:p>
        </p:txBody>
      </p:sp>
      <p:sp>
        <p:nvSpPr>
          <p:cNvPr id="1678" name="Google Shape;1678;p179"/>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1683" name="Google Shape;1683;p18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Value Selling</a:t>
            </a:r>
            <a:endParaRPr/>
          </a:p>
        </p:txBody>
      </p:sp>
      <p:sp>
        <p:nvSpPr>
          <p:cNvPr id="1684" name="Google Shape;1684;p180"/>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graphicFrame>
        <p:nvGraphicFramePr>
          <p:cNvPr id="1685" name="Google Shape;1685;p180"/>
          <p:cNvGraphicFramePr/>
          <p:nvPr/>
        </p:nvGraphicFramePr>
        <p:xfrm>
          <a:off x="952500" y="1261110"/>
          <a:ext cx="7239000" cy="3629800"/>
        </p:xfrm>
        <a:graphic>
          <a:graphicData uri="http://schemas.openxmlformats.org/drawingml/2006/table">
            <a:tbl>
              <a:tblPr>
                <a:noFill/>
                <a:tableStyleId>{365FDCB9-78CD-4107-8858-62E149FE89D9}</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34650">
                <a:tc>
                  <a:txBody>
                    <a:bodyPr/>
                    <a:lstStyle/>
                    <a:p>
                      <a:pPr marL="0" lvl="0" indent="0" algn="l" rtl="0">
                        <a:spcBef>
                          <a:spcPts val="0"/>
                        </a:spcBef>
                        <a:spcAft>
                          <a:spcPts val="0"/>
                        </a:spcAft>
                        <a:buNone/>
                      </a:pPr>
                      <a:r>
                        <a:rPr lang="en" sz="600" b="1"/>
                        <a:t>What?</a:t>
                      </a:r>
                      <a:endParaRPr sz="600" b="1"/>
                    </a:p>
                  </a:txBody>
                  <a:tcPr marL="91425" marR="91425" marT="91425" marB="91425"/>
                </a:tc>
                <a:tc>
                  <a:txBody>
                    <a:bodyPr/>
                    <a:lstStyle/>
                    <a:p>
                      <a:pPr marL="0" lvl="0" indent="0" algn="l" rtl="0">
                        <a:spcBef>
                          <a:spcPts val="0"/>
                        </a:spcBef>
                        <a:spcAft>
                          <a:spcPts val="0"/>
                        </a:spcAft>
                        <a:buNone/>
                      </a:pPr>
                      <a:r>
                        <a:rPr lang="en" sz="600" b="1"/>
                        <a:t>Persona</a:t>
                      </a:r>
                      <a:endParaRPr sz="600" b="1"/>
                    </a:p>
                  </a:txBody>
                  <a:tcPr marL="91425" marR="91425" marT="91425" marB="91425"/>
                </a:tc>
                <a:tc>
                  <a:txBody>
                    <a:bodyPr/>
                    <a:lstStyle/>
                    <a:p>
                      <a:pPr marL="0" lvl="0" indent="0" algn="l" rtl="0">
                        <a:spcBef>
                          <a:spcPts val="0"/>
                        </a:spcBef>
                        <a:spcAft>
                          <a:spcPts val="0"/>
                        </a:spcAft>
                        <a:buNone/>
                      </a:pPr>
                      <a:r>
                        <a:rPr lang="en" sz="600" b="1"/>
                        <a:t>So What?</a:t>
                      </a:r>
                      <a:endParaRPr sz="600" b="1"/>
                    </a:p>
                  </a:txBody>
                  <a:tcPr marL="91425" marR="91425" marT="91425" marB="91425"/>
                </a:tc>
                <a:tc>
                  <a:txBody>
                    <a:bodyPr/>
                    <a:lstStyle/>
                    <a:p>
                      <a:pPr marL="0" lvl="0" indent="0" algn="l" rtl="0">
                        <a:spcBef>
                          <a:spcPts val="0"/>
                        </a:spcBef>
                        <a:spcAft>
                          <a:spcPts val="0"/>
                        </a:spcAft>
                        <a:buNone/>
                      </a:pPr>
                      <a:r>
                        <a:rPr lang="en" sz="600" b="1"/>
                        <a:t>So What So What?</a:t>
                      </a:r>
                      <a:endParaRPr sz="600" b="1"/>
                    </a:p>
                  </a:txBody>
                  <a:tcPr marL="91425" marR="91425" marT="91425" marB="91425"/>
                </a:tc>
                <a:extLst>
                  <a:ext uri="{0D108BD9-81ED-4DB2-BD59-A6C34878D82A}">
                    <a16:rowId xmlns:a16="http://schemas.microsoft.com/office/drawing/2014/main" val="10000"/>
                  </a:ext>
                </a:extLst>
              </a:tr>
              <a:tr h="321800">
                <a:tc>
                  <a:txBody>
                    <a:bodyPr/>
                    <a:lstStyle/>
                    <a:p>
                      <a:pPr marL="0" lvl="0" indent="0" algn="l" rtl="0">
                        <a:spcBef>
                          <a:spcPts val="0"/>
                        </a:spcBef>
                        <a:spcAft>
                          <a:spcPts val="0"/>
                        </a:spcAft>
                        <a:buNone/>
                      </a:pPr>
                      <a:r>
                        <a:rPr lang="en" sz="600"/>
                        <a:t>No sacrificing security for performance (or vice versa)</a:t>
                      </a:r>
                      <a:endParaRPr sz="600"/>
                    </a:p>
                  </a:txBody>
                  <a:tcPr marL="91425" marR="91425" marT="91425" marB="91425"/>
                </a:tc>
                <a:tc>
                  <a:txBody>
                    <a:bodyPr/>
                    <a:lstStyle/>
                    <a:p>
                      <a:pPr marL="0" lvl="0" indent="0" algn="l" rtl="0">
                        <a:spcBef>
                          <a:spcPts val="0"/>
                        </a:spcBef>
                        <a:spcAft>
                          <a:spcPts val="0"/>
                        </a:spcAft>
                        <a:buNone/>
                      </a:pPr>
                      <a:r>
                        <a:rPr lang="en" sz="600"/>
                        <a:t>End User</a:t>
                      </a:r>
                      <a:endParaRPr sz="600"/>
                    </a:p>
                    <a:p>
                      <a:pPr marL="0" lvl="0" indent="0" algn="l" rtl="0">
                        <a:spcBef>
                          <a:spcPts val="0"/>
                        </a:spcBef>
                        <a:spcAft>
                          <a:spcPts val="0"/>
                        </a:spcAft>
                        <a:buNone/>
                      </a:pPr>
                      <a:r>
                        <a:rPr lang="en" sz="600"/>
                        <a:t>Engineer</a:t>
                      </a:r>
                      <a:endParaRPr sz="600"/>
                    </a:p>
                  </a:txBody>
                  <a:tcPr marL="91425" marR="91425" marT="91425" marB="91425"/>
                </a:tc>
                <a:tc>
                  <a:txBody>
                    <a:bodyPr/>
                    <a:lstStyle/>
                    <a:p>
                      <a:pPr marL="0" lvl="0" indent="0" algn="l" rtl="0">
                        <a:spcBef>
                          <a:spcPts val="0"/>
                        </a:spcBef>
                        <a:spcAft>
                          <a:spcPts val="0"/>
                        </a:spcAft>
                        <a:buNone/>
                      </a:pPr>
                      <a:r>
                        <a:rPr lang="en" sz="600">
                          <a:highlight>
                            <a:srgbClr val="FFFF00"/>
                          </a:highlight>
                        </a:rPr>
                        <a:t>No compromises</a:t>
                      </a:r>
                      <a:endParaRPr sz="600">
                        <a:highlight>
                          <a:srgbClr val="FFFF00"/>
                        </a:highlight>
                      </a:endParaRPr>
                    </a:p>
                  </a:txBody>
                  <a:tcPr marL="91425" marR="91425" marT="91425" marB="91425"/>
                </a:tc>
                <a:tc rowSpan="8">
                  <a:txBody>
                    <a:bodyPr/>
                    <a:lstStyle/>
                    <a:p>
                      <a:pPr marL="0" lvl="0" indent="0" algn="l" rtl="0">
                        <a:spcBef>
                          <a:spcPts val="0"/>
                        </a:spcBef>
                        <a:spcAft>
                          <a:spcPts val="0"/>
                        </a:spcAft>
                        <a:buNone/>
                      </a:pPr>
                      <a:r>
                        <a:rPr lang="en" sz="600">
                          <a:highlight>
                            <a:srgbClr val="FFFF00"/>
                          </a:highlight>
                        </a:rPr>
                        <a:t>Use the voice of the customer.</a:t>
                      </a:r>
                      <a:endParaRPr sz="600">
                        <a:highlight>
                          <a:srgbClr val="FFFF00"/>
                        </a:highlight>
                      </a:endParaRPr>
                    </a:p>
                    <a:p>
                      <a:pPr marL="0" lvl="0" indent="0" algn="l" rtl="0">
                        <a:spcBef>
                          <a:spcPts val="0"/>
                        </a:spcBef>
                        <a:spcAft>
                          <a:spcPts val="0"/>
                        </a:spcAft>
                        <a:buNone/>
                      </a:pPr>
                      <a:endParaRPr sz="600">
                        <a:highlight>
                          <a:srgbClr val="FFFF00"/>
                        </a:highlight>
                      </a:endParaRPr>
                    </a:p>
                    <a:p>
                      <a:pPr marL="0" lvl="0" indent="0" algn="l" rtl="0">
                        <a:spcBef>
                          <a:spcPts val="0"/>
                        </a:spcBef>
                        <a:spcAft>
                          <a:spcPts val="0"/>
                        </a:spcAft>
                        <a:buNone/>
                      </a:pPr>
                      <a:r>
                        <a:rPr lang="en" sz="600">
                          <a:highlight>
                            <a:srgbClr val="FFFF00"/>
                          </a:highlight>
                        </a:rPr>
                        <a:t>Reiterate how we’re going to solve pain points we obtained from discovery</a:t>
                      </a:r>
                      <a:endParaRPr sz="600">
                        <a:highlight>
                          <a:srgbClr val="FFFF00"/>
                        </a:highlight>
                      </a:endParaRPr>
                    </a:p>
                    <a:p>
                      <a:pPr marL="0" lvl="0" indent="0" algn="l" rtl="0">
                        <a:spcBef>
                          <a:spcPts val="0"/>
                        </a:spcBef>
                        <a:spcAft>
                          <a:spcPts val="0"/>
                        </a:spcAft>
                        <a:buNone/>
                      </a:pPr>
                      <a:endParaRPr sz="600">
                        <a:highlight>
                          <a:srgbClr val="FFFF00"/>
                        </a:highlight>
                      </a:endParaRPr>
                    </a:p>
                    <a:p>
                      <a:pPr marL="0" lvl="0" indent="0" algn="l" rtl="0">
                        <a:spcBef>
                          <a:spcPts val="0"/>
                        </a:spcBef>
                        <a:spcAft>
                          <a:spcPts val="0"/>
                        </a:spcAft>
                        <a:buNone/>
                      </a:pPr>
                      <a:r>
                        <a:rPr lang="en" sz="600">
                          <a:highlight>
                            <a:srgbClr val="FFFF00"/>
                          </a:highlight>
                        </a:rPr>
                        <a:t>Tie it to personal/business/financial gain</a:t>
                      </a:r>
                      <a:endParaRPr sz="600">
                        <a:highlight>
                          <a:srgbClr val="FFFF00"/>
                        </a:highlight>
                      </a:endParaRPr>
                    </a:p>
                  </a:txBody>
                  <a:tcPr marL="91425" marR="91425" marT="91425" marB="91425"/>
                </a:tc>
                <a:extLst>
                  <a:ext uri="{0D108BD9-81ED-4DB2-BD59-A6C34878D82A}">
                    <a16:rowId xmlns:a16="http://schemas.microsoft.com/office/drawing/2014/main" val="10001"/>
                  </a:ext>
                </a:extLst>
              </a:tr>
              <a:tr h="321800">
                <a:tc>
                  <a:txBody>
                    <a:bodyPr/>
                    <a:lstStyle/>
                    <a:p>
                      <a:pPr marL="0" lvl="0" indent="0" algn="l" rtl="0">
                        <a:spcBef>
                          <a:spcPts val="0"/>
                        </a:spcBef>
                        <a:spcAft>
                          <a:spcPts val="0"/>
                        </a:spcAft>
                        <a:buNone/>
                      </a:pPr>
                      <a:r>
                        <a:rPr lang="en" sz="600"/>
                        <a:t>Easy to implement</a:t>
                      </a:r>
                      <a:endParaRPr sz="600"/>
                    </a:p>
                  </a:txBody>
                  <a:tcPr marL="91425" marR="91425" marT="91425" marB="91425"/>
                </a:tc>
                <a:tc>
                  <a:txBody>
                    <a:bodyPr/>
                    <a:lstStyle/>
                    <a:p>
                      <a:pPr marL="0" lvl="0" indent="0" algn="l" rtl="0">
                        <a:spcBef>
                          <a:spcPts val="0"/>
                        </a:spcBef>
                        <a:spcAft>
                          <a:spcPts val="0"/>
                        </a:spcAft>
                        <a:buNone/>
                      </a:pPr>
                      <a:r>
                        <a:rPr lang="en" sz="600"/>
                        <a:t>Engineer</a:t>
                      </a:r>
                      <a:endParaRPr sz="600"/>
                    </a:p>
                    <a:p>
                      <a:pPr marL="0" lvl="0" indent="0" algn="l" rtl="0">
                        <a:spcBef>
                          <a:spcPts val="0"/>
                        </a:spcBef>
                        <a:spcAft>
                          <a:spcPts val="0"/>
                        </a:spcAft>
                        <a:buNone/>
                      </a:pPr>
                      <a:r>
                        <a:rPr lang="en" sz="600"/>
                        <a:t>C Level</a:t>
                      </a:r>
                      <a:endParaRPr sz="600"/>
                    </a:p>
                  </a:txBody>
                  <a:tcPr marL="91425" marR="91425" marT="91425" marB="91425"/>
                </a:tc>
                <a:tc>
                  <a:txBody>
                    <a:bodyPr/>
                    <a:lstStyle/>
                    <a:p>
                      <a:pPr marL="0" lvl="0" indent="0" algn="l" rtl="0">
                        <a:spcBef>
                          <a:spcPts val="0"/>
                        </a:spcBef>
                        <a:spcAft>
                          <a:spcPts val="0"/>
                        </a:spcAft>
                        <a:buNone/>
                      </a:pPr>
                      <a:r>
                        <a:rPr lang="en" sz="600">
                          <a:highlight>
                            <a:srgbClr val="FFFF00"/>
                          </a:highlight>
                        </a:rPr>
                        <a:t>Reduced aversion/cost to transition and transformation</a:t>
                      </a:r>
                      <a:endParaRPr sz="600">
                        <a:highlight>
                          <a:srgbClr val="FFFF00"/>
                        </a:highlight>
                      </a:endParaRPr>
                    </a:p>
                  </a:txBody>
                  <a:tcPr marL="91425" marR="91425" marT="91425" marB="91425"/>
                </a:tc>
                <a:tc vMerge="1">
                  <a:txBody>
                    <a:bodyPr/>
                    <a:lstStyle/>
                    <a:p>
                      <a:endParaRPr lang="en-US"/>
                    </a:p>
                  </a:txBody>
                  <a:tcPr/>
                </a:tc>
                <a:extLst>
                  <a:ext uri="{0D108BD9-81ED-4DB2-BD59-A6C34878D82A}">
                    <a16:rowId xmlns:a16="http://schemas.microsoft.com/office/drawing/2014/main" val="10002"/>
                  </a:ext>
                </a:extLst>
              </a:tr>
              <a:tr h="321800">
                <a:tc>
                  <a:txBody>
                    <a:bodyPr/>
                    <a:lstStyle/>
                    <a:p>
                      <a:pPr marL="0" lvl="0" indent="0" algn="l" rtl="0">
                        <a:spcBef>
                          <a:spcPts val="0"/>
                        </a:spcBef>
                        <a:spcAft>
                          <a:spcPts val="0"/>
                        </a:spcAft>
                        <a:buNone/>
                      </a:pPr>
                      <a:r>
                        <a:rPr lang="en" sz="600"/>
                        <a:t>Easy to manage/maintain</a:t>
                      </a:r>
                      <a:endParaRPr sz="600"/>
                    </a:p>
                  </a:txBody>
                  <a:tcPr marL="91425" marR="91425" marT="91425" marB="91425"/>
                </a:tc>
                <a:tc>
                  <a:txBody>
                    <a:bodyPr/>
                    <a:lstStyle/>
                    <a:p>
                      <a:pPr marL="0" lvl="0" indent="0" algn="l" rtl="0">
                        <a:spcBef>
                          <a:spcPts val="0"/>
                        </a:spcBef>
                        <a:spcAft>
                          <a:spcPts val="0"/>
                        </a:spcAft>
                        <a:buNone/>
                      </a:pPr>
                      <a:r>
                        <a:rPr lang="en" sz="600"/>
                        <a:t>Engineer</a:t>
                      </a:r>
                      <a:endParaRPr sz="600"/>
                    </a:p>
                  </a:txBody>
                  <a:tcPr marL="91425" marR="91425" marT="91425" marB="91425"/>
                </a:tc>
                <a:tc>
                  <a:txBody>
                    <a:bodyPr/>
                    <a:lstStyle/>
                    <a:p>
                      <a:pPr marL="0" lvl="0" indent="0" algn="l" rtl="0">
                        <a:spcBef>
                          <a:spcPts val="0"/>
                        </a:spcBef>
                        <a:spcAft>
                          <a:spcPts val="0"/>
                        </a:spcAft>
                        <a:buNone/>
                      </a:pPr>
                      <a:r>
                        <a:rPr lang="en" sz="600">
                          <a:highlight>
                            <a:srgbClr val="FFFF00"/>
                          </a:highlight>
                        </a:rPr>
                        <a:t>Operational burden for IT staff</a:t>
                      </a:r>
                      <a:endParaRPr sz="600">
                        <a:highlight>
                          <a:srgbClr val="FFFF00"/>
                        </a:highlight>
                      </a:endParaRPr>
                    </a:p>
                  </a:txBody>
                  <a:tcPr marL="91425" marR="91425" marT="91425" marB="91425"/>
                </a:tc>
                <a:tc vMerge="1">
                  <a:txBody>
                    <a:bodyPr/>
                    <a:lstStyle/>
                    <a:p>
                      <a:endParaRPr lang="en-US"/>
                    </a:p>
                  </a:txBody>
                  <a:tcPr/>
                </a:tc>
                <a:extLst>
                  <a:ext uri="{0D108BD9-81ED-4DB2-BD59-A6C34878D82A}">
                    <a16:rowId xmlns:a16="http://schemas.microsoft.com/office/drawing/2014/main" val="10003"/>
                  </a:ext>
                </a:extLst>
              </a:tr>
              <a:tr h="321800">
                <a:tc>
                  <a:txBody>
                    <a:bodyPr/>
                    <a:lstStyle/>
                    <a:p>
                      <a:pPr marL="0" lvl="0" indent="0" algn="l" rtl="0">
                        <a:spcBef>
                          <a:spcPts val="0"/>
                        </a:spcBef>
                        <a:spcAft>
                          <a:spcPts val="0"/>
                        </a:spcAft>
                        <a:buNone/>
                      </a:pPr>
                      <a:r>
                        <a:rPr lang="en" sz="600"/>
                        <a:t>Great User Experience</a:t>
                      </a:r>
                      <a:endParaRPr sz="600"/>
                    </a:p>
                  </a:txBody>
                  <a:tcPr marL="91425" marR="91425" marT="91425" marB="91425"/>
                </a:tc>
                <a:tc>
                  <a:txBody>
                    <a:bodyPr/>
                    <a:lstStyle/>
                    <a:p>
                      <a:pPr marL="0" lvl="0" indent="0" algn="l" rtl="0">
                        <a:spcBef>
                          <a:spcPts val="0"/>
                        </a:spcBef>
                        <a:spcAft>
                          <a:spcPts val="0"/>
                        </a:spcAft>
                        <a:buNone/>
                      </a:pPr>
                      <a:r>
                        <a:rPr lang="en" sz="600"/>
                        <a:t>End User</a:t>
                      </a:r>
                      <a:endParaRPr sz="600"/>
                    </a:p>
                    <a:p>
                      <a:pPr marL="0" lvl="0" indent="0" algn="l" rtl="0">
                        <a:spcBef>
                          <a:spcPts val="0"/>
                        </a:spcBef>
                        <a:spcAft>
                          <a:spcPts val="0"/>
                        </a:spcAft>
                        <a:buNone/>
                      </a:pPr>
                      <a:r>
                        <a:rPr lang="en" sz="600"/>
                        <a:t>C Level</a:t>
                      </a:r>
                      <a:endParaRPr sz="600"/>
                    </a:p>
                  </a:txBody>
                  <a:tcPr marL="91425" marR="91425" marT="91425" marB="91425"/>
                </a:tc>
                <a:tc>
                  <a:txBody>
                    <a:bodyPr/>
                    <a:lstStyle/>
                    <a:p>
                      <a:pPr marL="0" lvl="0" indent="0" algn="l" rtl="0">
                        <a:spcBef>
                          <a:spcPts val="0"/>
                        </a:spcBef>
                        <a:spcAft>
                          <a:spcPts val="0"/>
                        </a:spcAft>
                        <a:buNone/>
                      </a:pPr>
                      <a:r>
                        <a:rPr lang="en" sz="600">
                          <a:highlight>
                            <a:srgbClr val="FFFF00"/>
                          </a:highlight>
                        </a:rPr>
                        <a:t>Get buy-in internally within the organisation</a:t>
                      </a:r>
                      <a:endParaRPr sz="600">
                        <a:highlight>
                          <a:srgbClr val="FFFF00"/>
                        </a:highlight>
                      </a:endParaRPr>
                    </a:p>
                  </a:txBody>
                  <a:tcPr marL="91425" marR="91425" marT="91425" marB="91425"/>
                </a:tc>
                <a:tc vMerge="1">
                  <a:txBody>
                    <a:bodyPr/>
                    <a:lstStyle/>
                    <a:p>
                      <a:endParaRPr lang="en-US"/>
                    </a:p>
                  </a:txBody>
                  <a:tcPr/>
                </a:tc>
                <a:extLst>
                  <a:ext uri="{0D108BD9-81ED-4DB2-BD59-A6C34878D82A}">
                    <a16:rowId xmlns:a16="http://schemas.microsoft.com/office/drawing/2014/main" val="10004"/>
                  </a:ext>
                </a:extLst>
              </a:tr>
              <a:tr h="321800">
                <a:tc>
                  <a:txBody>
                    <a:bodyPr/>
                    <a:lstStyle/>
                    <a:p>
                      <a:pPr marL="0" lvl="0" indent="0" algn="l" rtl="0">
                        <a:spcBef>
                          <a:spcPts val="0"/>
                        </a:spcBef>
                        <a:spcAft>
                          <a:spcPts val="0"/>
                        </a:spcAft>
                        <a:buNone/>
                      </a:pPr>
                      <a:r>
                        <a:rPr lang="en" sz="600"/>
                        <a:t>Improved visibility</a:t>
                      </a:r>
                      <a:endParaRPr sz="6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600"/>
                        <a:t>C Level</a:t>
                      </a:r>
                      <a:endParaRPr sz="600"/>
                    </a:p>
                    <a:p>
                      <a:pPr marL="0" lvl="0" indent="0" algn="l" rtl="0">
                        <a:spcBef>
                          <a:spcPts val="0"/>
                        </a:spcBef>
                        <a:spcAft>
                          <a:spcPts val="0"/>
                        </a:spcAft>
                        <a:buNone/>
                      </a:pPr>
                      <a:r>
                        <a:rPr lang="en" sz="600"/>
                        <a:t>Security Operations</a:t>
                      </a:r>
                      <a:endParaRPr sz="6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600">
                          <a:highlight>
                            <a:srgbClr val="FFFF00"/>
                          </a:highlight>
                        </a:rPr>
                        <a:t>Restore lost visibility as corporate networks evolve out to SaaS and WFH</a:t>
                      </a:r>
                      <a:endParaRPr sz="600">
                        <a:highlight>
                          <a:srgbClr val="FFFF00"/>
                        </a:highlight>
                      </a:endParaRPr>
                    </a:p>
                  </a:txBody>
                  <a:tcPr marL="91425" marR="91425" marT="91425" marB="91425">
                    <a:lnB w="9525" cap="flat" cmpd="sng">
                      <a:solidFill>
                        <a:srgbClr val="9E9E9E"/>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5"/>
                  </a:ext>
                </a:extLst>
              </a:tr>
              <a:tr h="321800">
                <a:tc>
                  <a:txBody>
                    <a:bodyPr/>
                    <a:lstStyle/>
                    <a:p>
                      <a:pPr marL="0" lvl="0" indent="0" algn="l" rtl="0">
                        <a:spcBef>
                          <a:spcPts val="0"/>
                        </a:spcBef>
                        <a:spcAft>
                          <a:spcPts val="0"/>
                        </a:spcAft>
                        <a:buNone/>
                      </a:pPr>
                      <a:r>
                        <a:rPr lang="en" sz="600"/>
                        <a:t>Improved security (Zero trust rules)</a:t>
                      </a:r>
                      <a:endParaRPr sz="6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600"/>
                        <a:t>Security Operations</a:t>
                      </a:r>
                      <a:endParaRPr sz="600"/>
                    </a:p>
                    <a:p>
                      <a:pPr marL="0" lvl="0" indent="0" algn="l" rtl="0">
                        <a:spcBef>
                          <a:spcPts val="0"/>
                        </a:spcBef>
                        <a:spcAft>
                          <a:spcPts val="0"/>
                        </a:spcAft>
                        <a:buNone/>
                      </a:pPr>
                      <a:r>
                        <a:rPr lang="en" sz="600"/>
                        <a:t>C Level</a:t>
                      </a:r>
                      <a:endParaRPr sz="6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600"/>
                        <a:t>Reduced risk</a:t>
                      </a:r>
                      <a:endParaRPr sz="600">
                        <a:highlight>
                          <a:srgbClr val="FFFF00"/>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6"/>
                  </a:ext>
                </a:extLst>
              </a:tr>
              <a:tr h="321800">
                <a:tc>
                  <a:txBody>
                    <a:bodyPr/>
                    <a:lstStyle/>
                    <a:p>
                      <a:pPr marL="0" lvl="0" indent="0" algn="l" rtl="0">
                        <a:spcBef>
                          <a:spcPts val="0"/>
                        </a:spcBef>
                        <a:spcAft>
                          <a:spcPts val="0"/>
                        </a:spcAft>
                        <a:buNone/>
                      </a:pPr>
                      <a:r>
                        <a:rPr lang="en" sz="600"/>
                        <a:t>Cost effective</a:t>
                      </a:r>
                      <a:endParaRPr sz="6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sz="600"/>
                        <a:t>C Level</a:t>
                      </a:r>
                      <a:endParaRPr sz="6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sz="600"/>
                        <a:t>Reduced cost</a:t>
                      </a:r>
                      <a:endParaRPr sz="600">
                        <a:highlight>
                          <a:srgbClr val="FFFF00"/>
                        </a:highlight>
                      </a:endParaRPr>
                    </a:p>
                  </a:txBody>
                  <a:tcPr marL="91425" marR="91425" marT="91425" marB="91425">
                    <a:lnT w="9525" cap="flat" cmpd="sng">
                      <a:solidFill>
                        <a:srgbClr val="9E9E9E"/>
                      </a:solidFill>
                      <a:prstDash val="solid"/>
                      <a:round/>
                      <a:headEnd type="none" w="sm" len="sm"/>
                      <a:tailEnd type="none" w="sm" len="sm"/>
                    </a:lnT>
                  </a:tcPr>
                </a:tc>
                <a:tc vMerge="1">
                  <a:txBody>
                    <a:bodyPr/>
                    <a:lstStyle/>
                    <a:p>
                      <a:endParaRPr lang="en-US"/>
                    </a:p>
                  </a:txBody>
                  <a:tcPr/>
                </a:tc>
                <a:extLst>
                  <a:ext uri="{0D108BD9-81ED-4DB2-BD59-A6C34878D82A}">
                    <a16:rowId xmlns:a16="http://schemas.microsoft.com/office/drawing/2014/main" val="10007"/>
                  </a:ext>
                </a:extLst>
              </a:tr>
              <a:tr h="321800">
                <a:tc>
                  <a:txBody>
                    <a:bodyPr/>
                    <a:lstStyle/>
                    <a:p>
                      <a:pPr marL="0" lvl="0" indent="0" algn="l" rtl="0">
                        <a:spcBef>
                          <a:spcPts val="0"/>
                        </a:spcBef>
                        <a:spcAft>
                          <a:spcPts val="0"/>
                        </a:spcAft>
                        <a:buNone/>
                      </a:pPr>
                      <a:r>
                        <a:rPr lang="en" sz="600"/>
                        <a:t>Integrated solution</a:t>
                      </a:r>
                      <a:endParaRPr sz="600"/>
                    </a:p>
                  </a:txBody>
                  <a:tcPr marL="91425" marR="91425" marT="91425" marB="91425"/>
                </a:tc>
                <a:tc>
                  <a:txBody>
                    <a:bodyPr/>
                    <a:lstStyle/>
                    <a:p>
                      <a:pPr marL="0" lvl="0" indent="0" algn="l" rtl="0">
                        <a:spcBef>
                          <a:spcPts val="0"/>
                        </a:spcBef>
                        <a:spcAft>
                          <a:spcPts val="0"/>
                        </a:spcAft>
                        <a:buNone/>
                      </a:pPr>
                      <a:r>
                        <a:rPr lang="en" sz="600"/>
                        <a:t>Engineer</a:t>
                      </a:r>
                      <a:endParaRPr sz="600"/>
                    </a:p>
                    <a:p>
                      <a:pPr marL="0" lvl="0" indent="0" algn="l" rtl="0">
                        <a:spcBef>
                          <a:spcPts val="0"/>
                        </a:spcBef>
                        <a:spcAft>
                          <a:spcPts val="0"/>
                        </a:spcAft>
                        <a:buNone/>
                      </a:pPr>
                      <a:r>
                        <a:rPr lang="en" sz="600"/>
                        <a:t>Security Operations</a:t>
                      </a:r>
                      <a:endParaRPr sz="600"/>
                    </a:p>
                  </a:txBody>
                  <a:tcPr marL="91425" marR="91425" marT="91425" marB="91425"/>
                </a:tc>
                <a:tc>
                  <a:txBody>
                    <a:bodyPr/>
                    <a:lstStyle/>
                    <a:p>
                      <a:pPr marL="0" lvl="0" indent="0" algn="l" rtl="0">
                        <a:spcBef>
                          <a:spcPts val="0"/>
                        </a:spcBef>
                        <a:spcAft>
                          <a:spcPts val="0"/>
                        </a:spcAft>
                        <a:buNone/>
                      </a:pPr>
                      <a:r>
                        <a:rPr lang="en" sz="600">
                          <a:highlight>
                            <a:srgbClr val="FFFF00"/>
                          </a:highlight>
                        </a:rPr>
                        <a:t>Reduced complexity in customer environment</a:t>
                      </a:r>
                      <a:endParaRPr sz="600">
                        <a:highlight>
                          <a:srgbClr val="FFFF00"/>
                        </a:highlight>
                      </a:endParaRPr>
                    </a:p>
                  </a:txBody>
                  <a:tcPr marL="91425" marR="91425" marT="91425" marB="91425"/>
                </a:tc>
                <a:tc vMerge="1">
                  <a:txBody>
                    <a:bodyPr/>
                    <a:lstStyle/>
                    <a:p>
                      <a:endParaRPr lang="en-US"/>
                    </a:p>
                  </a:txBody>
                  <a:tcPr/>
                </a:tc>
                <a:extLst>
                  <a:ext uri="{0D108BD9-81ED-4DB2-BD59-A6C34878D82A}">
                    <a16:rowId xmlns:a16="http://schemas.microsoft.com/office/drawing/2014/main" val="10008"/>
                  </a:ext>
                </a:extLst>
              </a:tr>
              <a:tr h="321800">
                <a:tc>
                  <a:txBody>
                    <a:bodyPr/>
                    <a:lstStyle/>
                    <a:p>
                      <a:pPr marL="0" lvl="0" indent="0" algn="l" rtl="0">
                        <a:spcBef>
                          <a:spcPts val="0"/>
                        </a:spcBef>
                        <a:spcAft>
                          <a:spcPts val="0"/>
                        </a:spcAft>
                        <a:buNone/>
                      </a:pPr>
                      <a:r>
                        <a:rPr lang="en" sz="600"/>
                        <a:t>Customer-centric innovation</a:t>
                      </a:r>
                      <a:endParaRPr sz="600"/>
                    </a:p>
                  </a:txBody>
                  <a:tcPr marL="91425" marR="91425" marT="91425" marB="91425"/>
                </a:tc>
                <a:tc>
                  <a:txBody>
                    <a:bodyPr/>
                    <a:lstStyle/>
                    <a:p>
                      <a:pPr marL="0" lvl="0" indent="0" algn="l" rtl="0">
                        <a:spcBef>
                          <a:spcPts val="0"/>
                        </a:spcBef>
                        <a:spcAft>
                          <a:spcPts val="0"/>
                        </a:spcAft>
                        <a:buNone/>
                      </a:pPr>
                      <a:endParaRPr sz="600"/>
                    </a:p>
                  </a:txBody>
                  <a:tcPr marL="91425" marR="91425" marT="91425" marB="91425"/>
                </a:tc>
                <a:tc>
                  <a:txBody>
                    <a:bodyPr/>
                    <a:lstStyle/>
                    <a:p>
                      <a:pPr marL="0" lvl="0" indent="0" algn="l" rtl="0">
                        <a:spcBef>
                          <a:spcPts val="0"/>
                        </a:spcBef>
                        <a:spcAft>
                          <a:spcPts val="0"/>
                        </a:spcAft>
                        <a:buNone/>
                      </a:pPr>
                      <a:r>
                        <a:rPr lang="en" sz="600">
                          <a:highlight>
                            <a:srgbClr val="FFFF00"/>
                          </a:highlight>
                        </a:rPr>
                        <a:t>We do not “acquire and bolt on”, and continuously innovate and deliver new solutions to market</a:t>
                      </a:r>
                      <a:endParaRPr sz="600">
                        <a:highlight>
                          <a:srgbClr val="FFFF00"/>
                        </a:highlight>
                      </a:endParaRPr>
                    </a:p>
                  </a:txBody>
                  <a:tcPr marL="91425" marR="91425" marT="91425" marB="91425"/>
                </a:tc>
                <a:tc>
                  <a:txBody>
                    <a:bodyPr/>
                    <a:lstStyle/>
                    <a:p>
                      <a:pPr marL="0" lvl="0" indent="0" algn="l" rtl="0">
                        <a:spcBef>
                          <a:spcPts val="0"/>
                        </a:spcBef>
                        <a:spcAft>
                          <a:spcPts val="0"/>
                        </a:spcAft>
                        <a:buNone/>
                      </a:pPr>
                      <a:endParaRPr sz="600">
                        <a:highlight>
                          <a:srgbClr val="FFFF00"/>
                        </a:highlight>
                      </a:endParaRPr>
                    </a:p>
                  </a:txBody>
                  <a:tcPr marL="91425" marR="91425" marT="91425" marB="91425"/>
                </a:tc>
                <a:extLst>
                  <a:ext uri="{0D108BD9-81ED-4DB2-BD59-A6C34878D82A}">
                    <a16:rowId xmlns:a16="http://schemas.microsoft.com/office/drawing/2014/main" val="10009"/>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1690" name="Google Shape;1690;p18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highlight>
                  <a:srgbClr val="FFFF00"/>
                </a:highlight>
              </a:rPr>
              <a:t>Cloudflare for Teams Demo: Structure [OLD]</a:t>
            </a:r>
            <a:endParaRPr>
              <a:highlight>
                <a:srgbClr val="FFFF00"/>
              </a:highlight>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691" name="Google Shape;1691;p181"/>
          <p:cNvSpPr txBox="1">
            <a:spLocks noGrp="1"/>
          </p:cNvSpPr>
          <p:nvPr>
            <p:ph type="body" idx="1"/>
          </p:nvPr>
        </p:nvSpPr>
        <p:spPr>
          <a:xfrm>
            <a:off x="239400" y="1360800"/>
            <a:ext cx="8665500" cy="3670800"/>
          </a:xfrm>
          <a:prstGeom prst="rect">
            <a:avLst/>
          </a:prstGeom>
        </p:spPr>
        <p:txBody>
          <a:bodyPr spcFirstLastPara="1" wrap="square" lIns="0" tIns="0" rIns="0" bIns="0" anchor="t" anchorCtr="0">
            <a:normAutofit fontScale="70000" lnSpcReduction="20000"/>
          </a:bodyPr>
          <a:lstStyle/>
          <a:p>
            <a:pPr marL="0" lvl="0" indent="0" algn="l" rtl="0">
              <a:lnSpc>
                <a:spcPct val="90000"/>
              </a:lnSpc>
              <a:spcBef>
                <a:spcPts val="0"/>
              </a:spcBef>
              <a:spcAft>
                <a:spcPts val="0"/>
              </a:spcAft>
              <a:buNone/>
            </a:pPr>
            <a:endParaRPr sz="1700" dirty="0"/>
          </a:p>
          <a:p>
            <a:pPr marL="457200" lvl="0" indent="-307360" algn="l" rtl="0">
              <a:lnSpc>
                <a:spcPct val="100000"/>
              </a:lnSpc>
              <a:spcBef>
                <a:spcPts val="0"/>
              </a:spcBef>
              <a:spcAft>
                <a:spcPts val="0"/>
              </a:spcAft>
              <a:buSzPct val="100000"/>
              <a:buFont typeface="Arial" panose="020B0604020202020204" pitchFamily="34" charset="0"/>
              <a:buChar char="•"/>
            </a:pPr>
            <a:r>
              <a:rPr lang="en" sz="1771" dirty="0"/>
              <a:t>Mini Intro: Use Cases (refer to cheat sheet)</a:t>
            </a:r>
            <a:endParaRPr sz="1771" dirty="0"/>
          </a:p>
          <a:p>
            <a:pPr marL="457200" lvl="0" indent="-307360" algn="l" rtl="0">
              <a:lnSpc>
                <a:spcPct val="100000"/>
              </a:lnSpc>
              <a:spcBef>
                <a:spcPts val="0"/>
              </a:spcBef>
              <a:spcAft>
                <a:spcPts val="0"/>
              </a:spcAft>
              <a:buSzPct val="100000"/>
              <a:buFont typeface="Arial" panose="020B0604020202020204" pitchFamily="34" charset="0"/>
              <a:buChar char="•"/>
            </a:pPr>
            <a:r>
              <a:rPr lang="en" sz="1771" dirty="0"/>
              <a:t>Architecture Overview: Whiteboard (or pre-canned slide, see appendix)</a:t>
            </a:r>
            <a:endParaRPr sz="1771" dirty="0"/>
          </a:p>
          <a:p>
            <a:pPr marL="457200" lvl="0" indent="-307360" algn="l" rtl="0">
              <a:lnSpc>
                <a:spcPct val="100000"/>
              </a:lnSpc>
              <a:spcBef>
                <a:spcPts val="0"/>
              </a:spcBef>
              <a:spcAft>
                <a:spcPts val="0"/>
              </a:spcAft>
              <a:buSzPct val="100000"/>
              <a:buFont typeface="Arial" panose="020B0604020202020204" pitchFamily="34" charset="0"/>
              <a:buChar char="•"/>
            </a:pPr>
            <a:r>
              <a:rPr lang="en" sz="1771" dirty="0"/>
              <a:t>Dash: Configuration &gt; Authentication</a:t>
            </a:r>
            <a:endParaRPr sz="1771" dirty="0"/>
          </a:p>
          <a:p>
            <a:pPr marL="457200" lvl="0" indent="-307360" algn="l" rtl="0">
              <a:lnSpc>
                <a:spcPct val="100000"/>
              </a:lnSpc>
              <a:spcBef>
                <a:spcPts val="0"/>
              </a:spcBef>
              <a:spcAft>
                <a:spcPts val="0"/>
              </a:spcAft>
              <a:buSzPct val="100000"/>
              <a:buFont typeface="Arial" panose="020B0604020202020204" pitchFamily="34" charset="0"/>
              <a:buChar char="•"/>
            </a:pPr>
            <a:r>
              <a:rPr lang="en" sz="1771" dirty="0"/>
              <a:t>Access</a:t>
            </a:r>
            <a:endParaRPr sz="1771" dirty="0"/>
          </a:p>
          <a:p>
            <a:pPr marL="914400" lvl="1" indent="-307360" algn="l" rtl="0">
              <a:lnSpc>
                <a:spcPct val="100000"/>
              </a:lnSpc>
              <a:spcBef>
                <a:spcPts val="0"/>
              </a:spcBef>
              <a:spcAft>
                <a:spcPts val="0"/>
              </a:spcAft>
              <a:buClr>
                <a:schemeClr val="dk1"/>
              </a:buClr>
              <a:buSzPct val="100000"/>
              <a:buFont typeface="Arial" panose="020B0604020202020204" pitchFamily="34" charset="0"/>
              <a:buChar char="•"/>
            </a:pPr>
            <a:r>
              <a:rPr lang="en" sz="1771" dirty="0"/>
              <a:t>VPN-less access to workforce applications</a:t>
            </a:r>
            <a:endParaRPr sz="1771" dirty="0"/>
          </a:p>
          <a:p>
            <a:pPr marL="914400" lvl="1" indent="-307360" algn="l" rtl="0">
              <a:lnSpc>
                <a:spcPct val="100000"/>
              </a:lnSpc>
              <a:spcBef>
                <a:spcPts val="0"/>
              </a:spcBef>
              <a:spcAft>
                <a:spcPts val="0"/>
              </a:spcAft>
              <a:buClr>
                <a:schemeClr val="dk1"/>
              </a:buClr>
              <a:buSzPct val="100000"/>
              <a:buFont typeface="Arial" panose="020B0604020202020204" pitchFamily="34" charset="0"/>
              <a:buChar char="•"/>
            </a:pPr>
            <a:r>
              <a:rPr lang="en" sz="1771" dirty="0"/>
              <a:t>Creating zero trust rules</a:t>
            </a:r>
            <a:endParaRPr sz="1771" dirty="0"/>
          </a:p>
          <a:p>
            <a:pPr marL="914400" lvl="1" indent="-307360" algn="l" rtl="0">
              <a:lnSpc>
                <a:spcPct val="100000"/>
              </a:lnSpc>
              <a:spcBef>
                <a:spcPts val="0"/>
              </a:spcBef>
              <a:spcAft>
                <a:spcPts val="0"/>
              </a:spcAft>
              <a:buClr>
                <a:schemeClr val="dk1"/>
              </a:buClr>
              <a:buSzPct val="100000"/>
              <a:buFont typeface="Arial" panose="020B0604020202020204" pitchFamily="34" charset="0"/>
              <a:buChar char="•"/>
            </a:pPr>
            <a:r>
              <a:rPr lang="en" sz="1771" dirty="0"/>
              <a:t>Multiple identity sources</a:t>
            </a:r>
            <a:endParaRPr sz="1771" dirty="0"/>
          </a:p>
          <a:p>
            <a:pPr marL="914400" lvl="1" indent="-307360" algn="l" rtl="0">
              <a:lnSpc>
                <a:spcPct val="100000"/>
              </a:lnSpc>
              <a:spcBef>
                <a:spcPts val="0"/>
              </a:spcBef>
              <a:spcAft>
                <a:spcPts val="0"/>
              </a:spcAft>
              <a:buClr>
                <a:schemeClr val="dk1"/>
              </a:buClr>
              <a:buSzPct val="100000"/>
              <a:buFont typeface="Arial" panose="020B0604020202020204" pitchFamily="34" charset="0"/>
              <a:buChar char="•"/>
            </a:pPr>
            <a:r>
              <a:rPr lang="en" sz="1771" dirty="0"/>
              <a:t>Device rules - Require Gateway, third party device posture</a:t>
            </a:r>
            <a:endParaRPr sz="1771" dirty="0"/>
          </a:p>
          <a:p>
            <a:pPr marL="914400" lvl="1" indent="-307360" algn="l" rtl="0">
              <a:lnSpc>
                <a:spcPct val="100000"/>
              </a:lnSpc>
              <a:spcBef>
                <a:spcPts val="0"/>
              </a:spcBef>
              <a:spcAft>
                <a:spcPts val="0"/>
              </a:spcAft>
              <a:buClr>
                <a:schemeClr val="dk1"/>
              </a:buClr>
              <a:buSzPct val="100000"/>
              <a:buFont typeface="Arial" panose="020B0604020202020204" pitchFamily="34" charset="0"/>
              <a:buChar char="•"/>
            </a:pPr>
            <a:r>
              <a:rPr lang="en" sz="1771" dirty="0"/>
              <a:t>Self-Hosted Apps - Argo Tunnel</a:t>
            </a:r>
            <a:endParaRPr sz="1771" dirty="0"/>
          </a:p>
          <a:p>
            <a:pPr marL="914400" lvl="1" indent="-307360" algn="l" rtl="0">
              <a:lnSpc>
                <a:spcPct val="100000"/>
              </a:lnSpc>
              <a:spcBef>
                <a:spcPts val="0"/>
              </a:spcBef>
              <a:spcAft>
                <a:spcPts val="0"/>
              </a:spcAft>
              <a:buClr>
                <a:schemeClr val="dk1"/>
              </a:buClr>
              <a:buSzPct val="100000"/>
              <a:buFont typeface="Arial" panose="020B0604020202020204" pitchFamily="34" charset="0"/>
              <a:buChar char="•"/>
            </a:pPr>
            <a:r>
              <a:rPr lang="en" sz="1771" dirty="0"/>
              <a:t>SaaS Apps - Identity Proxy</a:t>
            </a:r>
            <a:endParaRPr sz="1771" dirty="0"/>
          </a:p>
          <a:p>
            <a:pPr marL="914400" lvl="1" indent="-307360" algn="l" rtl="0">
              <a:lnSpc>
                <a:spcPct val="100000"/>
              </a:lnSpc>
              <a:spcBef>
                <a:spcPts val="0"/>
              </a:spcBef>
              <a:spcAft>
                <a:spcPts val="0"/>
              </a:spcAft>
              <a:buClr>
                <a:schemeClr val="dk1"/>
              </a:buClr>
              <a:buSzPct val="100000"/>
              <a:buFont typeface="Arial" panose="020B0604020202020204" pitchFamily="34" charset="0"/>
              <a:buChar char="•"/>
            </a:pPr>
            <a:r>
              <a:rPr lang="en" sz="1771" dirty="0"/>
              <a:t>Client cert authentication (mTLS)</a:t>
            </a:r>
            <a:endParaRPr sz="1771" dirty="0"/>
          </a:p>
          <a:p>
            <a:pPr marL="914400" lvl="1" indent="-307360" algn="l" rtl="0">
              <a:lnSpc>
                <a:spcPct val="100000"/>
              </a:lnSpc>
              <a:spcBef>
                <a:spcPts val="0"/>
              </a:spcBef>
              <a:spcAft>
                <a:spcPts val="0"/>
              </a:spcAft>
              <a:buClr>
                <a:schemeClr val="dk1"/>
              </a:buClr>
              <a:buSzPct val="100000"/>
              <a:buFont typeface="Arial" panose="020B0604020202020204" pitchFamily="34" charset="0"/>
              <a:buChar char="•"/>
            </a:pPr>
            <a:r>
              <a:rPr lang="en" sz="1771" dirty="0"/>
              <a:t>Logging of Activity</a:t>
            </a:r>
            <a:endParaRPr sz="1771" dirty="0"/>
          </a:p>
          <a:p>
            <a:pPr marL="457200" lvl="0" indent="-307360" algn="l" rtl="0">
              <a:lnSpc>
                <a:spcPct val="100000"/>
              </a:lnSpc>
              <a:spcBef>
                <a:spcPts val="0"/>
              </a:spcBef>
              <a:spcAft>
                <a:spcPts val="0"/>
              </a:spcAft>
              <a:buSzPct val="100000"/>
              <a:buFont typeface="Arial" panose="020B0604020202020204" pitchFamily="34" charset="0"/>
              <a:buChar char="•"/>
            </a:pPr>
            <a:r>
              <a:rPr lang="en" sz="1771" dirty="0"/>
              <a:t>Gateway</a:t>
            </a:r>
            <a:endParaRPr sz="1771" dirty="0"/>
          </a:p>
          <a:p>
            <a:pPr marL="914400" lvl="1" indent="-307360" algn="l" rtl="0">
              <a:lnSpc>
                <a:spcPct val="100000"/>
              </a:lnSpc>
              <a:spcBef>
                <a:spcPts val="0"/>
              </a:spcBef>
              <a:spcAft>
                <a:spcPts val="0"/>
              </a:spcAft>
              <a:buClr>
                <a:schemeClr val="dk1"/>
              </a:buClr>
              <a:buSzPct val="100000"/>
              <a:buFont typeface="Arial" panose="020B0604020202020204" pitchFamily="34" charset="0"/>
              <a:buChar char="•"/>
            </a:pPr>
            <a:r>
              <a:rPr lang="en" sz="1771" dirty="0"/>
              <a:t>DNS filtering for office locations</a:t>
            </a:r>
            <a:endParaRPr sz="1771" dirty="0"/>
          </a:p>
          <a:p>
            <a:pPr marL="914400" lvl="1" indent="-307360" algn="l" rtl="0">
              <a:lnSpc>
                <a:spcPct val="100000"/>
              </a:lnSpc>
              <a:spcBef>
                <a:spcPts val="0"/>
              </a:spcBef>
              <a:spcAft>
                <a:spcPts val="0"/>
              </a:spcAft>
              <a:buClr>
                <a:schemeClr val="dk1"/>
              </a:buClr>
              <a:buSzPct val="100000"/>
              <a:buFont typeface="Arial" panose="020B0604020202020204" pitchFamily="34" charset="0"/>
              <a:buChar char="•"/>
            </a:pPr>
            <a:r>
              <a:rPr lang="en" sz="1771" dirty="0"/>
              <a:t>DNS filtering for remote workers (Warp Client)</a:t>
            </a:r>
            <a:endParaRPr sz="1771" dirty="0"/>
          </a:p>
          <a:p>
            <a:pPr marL="914400" lvl="1" indent="-307360" algn="l" rtl="0">
              <a:lnSpc>
                <a:spcPct val="100000"/>
              </a:lnSpc>
              <a:spcBef>
                <a:spcPts val="0"/>
              </a:spcBef>
              <a:spcAft>
                <a:spcPts val="0"/>
              </a:spcAft>
              <a:buClr>
                <a:schemeClr val="dk1"/>
              </a:buClr>
              <a:buSzPct val="100000"/>
              <a:buFont typeface="Arial" panose="020B0604020202020204" pitchFamily="34" charset="0"/>
              <a:buChar char="•"/>
            </a:pPr>
            <a:r>
              <a:rPr lang="en" sz="1771" dirty="0"/>
              <a:t>Secure web gateway for remote workers (Warp Client)</a:t>
            </a:r>
            <a:endParaRPr sz="1771" dirty="0"/>
          </a:p>
          <a:p>
            <a:pPr marL="914400" lvl="1" indent="-307360" algn="l" rtl="0">
              <a:lnSpc>
                <a:spcPct val="100000"/>
              </a:lnSpc>
              <a:spcBef>
                <a:spcPts val="0"/>
              </a:spcBef>
              <a:spcAft>
                <a:spcPts val="0"/>
              </a:spcAft>
              <a:buClr>
                <a:schemeClr val="dk1"/>
              </a:buClr>
              <a:buSzPct val="100000"/>
              <a:buFont typeface="Arial" panose="020B0604020202020204" pitchFamily="34" charset="0"/>
              <a:buChar char="•"/>
            </a:pPr>
            <a:r>
              <a:rPr lang="en" sz="1771" dirty="0"/>
              <a:t>Logging of Activity - Dashboard and Logpush</a:t>
            </a:r>
            <a:endParaRPr sz="1771" dirty="0"/>
          </a:p>
          <a:p>
            <a:pPr marL="457200" lvl="0" indent="-307360" algn="l" rtl="0">
              <a:lnSpc>
                <a:spcPct val="100000"/>
              </a:lnSpc>
              <a:spcBef>
                <a:spcPts val="0"/>
              </a:spcBef>
              <a:spcAft>
                <a:spcPts val="0"/>
              </a:spcAft>
              <a:buSzPct val="100000"/>
              <a:buFont typeface="Arial" panose="020B0604020202020204" pitchFamily="34" charset="0"/>
              <a:buChar char="•"/>
            </a:pPr>
            <a:r>
              <a:rPr lang="en" sz="1771" dirty="0"/>
              <a:t>Browser</a:t>
            </a:r>
            <a:endParaRPr sz="1771" dirty="0"/>
          </a:p>
          <a:p>
            <a:pPr marL="914400" lvl="1" indent="-307360" algn="l" rtl="0">
              <a:lnSpc>
                <a:spcPct val="100000"/>
              </a:lnSpc>
              <a:spcBef>
                <a:spcPts val="0"/>
              </a:spcBef>
              <a:spcAft>
                <a:spcPts val="0"/>
              </a:spcAft>
              <a:buClr>
                <a:schemeClr val="dk1"/>
              </a:buClr>
              <a:buSzPct val="100000"/>
              <a:buFont typeface="Arial" panose="020B0604020202020204" pitchFamily="34" charset="0"/>
              <a:buChar char="•"/>
            </a:pPr>
            <a:r>
              <a:rPr lang="en" sz="1771" dirty="0"/>
              <a:t>Simple Configuration - Client side</a:t>
            </a:r>
            <a:endParaRPr sz="1771" dirty="0"/>
          </a:p>
          <a:p>
            <a:pPr marL="914400" lvl="1" indent="-307360" algn="l" rtl="0">
              <a:lnSpc>
                <a:spcPct val="100000"/>
              </a:lnSpc>
              <a:spcBef>
                <a:spcPts val="0"/>
              </a:spcBef>
              <a:spcAft>
                <a:spcPts val="0"/>
              </a:spcAft>
              <a:buClr>
                <a:schemeClr val="dk1"/>
              </a:buClr>
              <a:buSzPct val="100000"/>
              <a:buFont typeface="Arial" panose="020B0604020202020204" pitchFamily="34" charset="0"/>
              <a:buChar char="•"/>
            </a:pPr>
            <a:r>
              <a:rPr lang="en" sz="1771" dirty="0"/>
              <a:t>Simple Configuration - Dashboard</a:t>
            </a:r>
            <a:endParaRPr sz="1771" dirty="0"/>
          </a:p>
          <a:p>
            <a:pPr marL="914400" lvl="1" indent="-307360" algn="l" rtl="0">
              <a:lnSpc>
                <a:spcPct val="100000"/>
              </a:lnSpc>
              <a:spcBef>
                <a:spcPts val="0"/>
              </a:spcBef>
              <a:spcAft>
                <a:spcPts val="0"/>
              </a:spcAft>
              <a:buClr>
                <a:schemeClr val="dk1"/>
              </a:buClr>
              <a:buSzPct val="100000"/>
              <a:buFont typeface="Arial" panose="020B0604020202020204" pitchFamily="34" charset="0"/>
              <a:buChar char="•"/>
            </a:pPr>
            <a:r>
              <a:rPr lang="en" sz="1771" dirty="0"/>
              <a:t>End user experience</a:t>
            </a:r>
            <a:endParaRPr sz="1771" dirty="0"/>
          </a:p>
          <a:p>
            <a:pPr marL="0" lvl="0" indent="0" algn="l" rtl="0">
              <a:lnSpc>
                <a:spcPct val="90000"/>
              </a:lnSpc>
              <a:spcBef>
                <a:spcPts val="0"/>
              </a:spcBef>
              <a:spcAft>
                <a:spcPts val="0"/>
              </a:spcAft>
              <a:buNone/>
            </a:pPr>
            <a:endParaRPr sz="1700" dirty="0">
              <a:solidFill>
                <a:srgbClr val="FF0000"/>
              </a:solidFill>
            </a:endParaRPr>
          </a:p>
        </p:txBody>
      </p:sp>
      <p:sp>
        <p:nvSpPr>
          <p:cNvPr id="1692" name="Google Shape;1692;p181"/>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p182"/>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Cloudflare for Teams Demo Example </a:t>
            </a:r>
            <a:endParaRPr/>
          </a:p>
        </p:txBody>
      </p:sp>
      <p:sp>
        <p:nvSpPr>
          <p:cNvPr id="1698" name="Google Shape;1698;p182"/>
          <p:cNvSpPr txBox="1">
            <a:spLocks noGrp="1"/>
          </p:cNvSpPr>
          <p:nvPr>
            <p:ph type="body" idx="1"/>
          </p:nvPr>
        </p:nvSpPr>
        <p:spPr>
          <a:xfrm>
            <a:off x="239400" y="1360800"/>
            <a:ext cx="8665500" cy="3307500"/>
          </a:xfrm>
          <a:prstGeom prst="rect">
            <a:avLst/>
          </a:prstGeom>
        </p:spPr>
        <p:txBody>
          <a:bodyPr spcFirstLastPara="1" wrap="square" lIns="0" tIns="0" rIns="0" bIns="0" anchor="t" anchorCtr="0">
            <a:noAutofit/>
          </a:bodyPr>
          <a:lstStyle/>
          <a:p>
            <a:pPr marL="457200" lvl="0" indent="-341115" algn="l" rtl="0">
              <a:spcBef>
                <a:spcPts val="0"/>
              </a:spcBef>
              <a:spcAft>
                <a:spcPts val="0"/>
              </a:spcAft>
              <a:buSzPts val="1772"/>
              <a:buFont typeface="Arial" panose="020B0604020202020204" pitchFamily="34" charset="0"/>
              <a:buChar char="•"/>
            </a:pPr>
            <a:r>
              <a:rPr lang="en" sz="1771" dirty="0"/>
              <a:t>Use Case:</a:t>
            </a:r>
            <a:endParaRPr sz="1771" dirty="0"/>
          </a:p>
          <a:p>
            <a:pPr marL="914400" lvl="1" indent="-341115" algn="l" rtl="0">
              <a:spcBef>
                <a:spcPts val="0"/>
              </a:spcBef>
              <a:spcAft>
                <a:spcPts val="0"/>
              </a:spcAft>
              <a:buSzPts val="1772"/>
              <a:buFont typeface="Arial" panose="020B0604020202020204" pitchFamily="34" charset="0"/>
              <a:buChar char="•"/>
            </a:pPr>
            <a:r>
              <a:rPr lang="en" sz="1771" dirty="0"/>
              <a:t>Working from Home</a:t>
            </a:r>
            <a:endParaRPr sz="1771" dirty="0"/>
          </a:p>
          <a:p>
            <a:pPr marL="914400" lvl="1" indent="-341115" algn="l" rtl="0">
              <a:spcBef>
                <a:spcPts val="0"/>
              </a:spcBef>
              <a:spcAft>
                <a:spcPts val="0"/>
              </a:spcAft>
              <a:buClr>
                <a:schemeClr val="dk1"/>
              </a:buClr>
              <a:buSzPts val="1772"/>
              <a:buFont typeface="Arial" panose="020B0604020202020204" pitchFamily="34" charset="0"/>
              <a:buChar char="•"/>
            </a:pPr>
            <a:r>
              <a:rPr lang="en" sz="1771" dirty="0"/>
              <a:t>Accessing Internet (e.g. </a:t>
            </a:r>
            <a:r>
              <a:rPr lang="en" sz="1771" dirty="0">
                <a:highlight>
                  <a:srgbClr val="FFFF00"/>
                </a:highlight>
              </a:rPr>
              <a:t>Facebook</a:t>
            </a:r>
            <a:r>
              <a:rPr lang="en" sz="1771" dirty="0"/>
              <a:t>), SaaS app (e.g. </a:t>
            </a:r>
            <a:r>
              <a:rPr lang="en" sz="1771" dirty="0">
                <a:highlight>
                  <a:srgbClr val="FFFF00"/>
                </a:highlight>
              </a:rPr>
              <a:t>Salesforce?</a:t>
            </a:r>
            <a:r>
              <a:rPr lang="en" sz="1771" dirty="0"/>
              <a:t>), Internal app (e.g. </a:t>
            </a:r>
            <a:r>
              <a:rPr lang="en" sz="1771" dirty="0">
                <a:highlight>
                  <a:srgbClr val="FFFF00"/>
                </a:highlight>
              </a:rPr>
              <a:t>Jira</a:t>
            </a:r>
            <a:r>
              <a:rPr lang="en" sz="1771" dirty="0"/>
              <a:t>)</a:t>
            </a:r>
            <a:endParaRPr sz="1771" dirty="0"/>
          </a:p>
          <a:p>
            <a:pPr marL="457200" lvl="0" indent="-341115" algn="l" rtl="0">
              <a:spcBef>
                <a:spcPts val="0"/>
              </a:spcBef>
              <a:spcAft>
                <a:spcPts val="0"/>
              </a:spcAft>
              <a:buSzPts val="1772"/>
              <a:buFont typeface="Arial" panose="020B0604020202020204" pitchFamily="34" charset="0"/>
              <a:buChar char="•"/>
            </a:pPr>
            <a:r>
              <a:rPr lang="en" sz="1771" dirty="0"/>
              <a:t>Personas:</a:t>
            </a:r>
            <a:endParaRPr sz="1771" dirty="0"/>
          </a:p>
          <a:p>
            <a:pPr marL="914400" lvl="1" indent="-341115" algn="l" rtl="0">
              <a:spcBef>
                <a:spcPts val="0"/>
              </a:spcBef>
              <a:spcAft>
                <a:spcPts val="0"/>
              </a:spcAft>
              <a:buClr>
                <a:schemeClr val="lt2"/>
              </a:buClr>
              <a:buSzPts val="1772"/>
              <a:buFont typeface="Arial" panose="020B0604020202020204" pitchFamily="34" charset="0"/>
              <a:buChar char="•"/>
            </a:pPr>
            <a:r>
              <a:rPr lang="en" sz="1771" dirty="0">
                <a:solidFill>
                  <a:schemeClr val="lt2"/>
                </a:solidFill>
              </a:rPr>
              <a:t>Carol, employee working from home. </a:t>
            </a:r>
            <a:endParaRPr sz="1771" dirty="0">
              <a:solidFill>
                <a:schemeClr val="accent2"/>
              </a:solidFill>
            </a:endParaRPr>
          </a:p>
          <a:p>
            <a:pPr marL="1200150" lvl="0" indent="-285750" algn="l" rtl="0">
              <a:spcBef>
                <a:spcPts val="0"/>
              </a:spcBef>
              <a:spcAft>
                <a:spcPts val="0"/>
              </a:spcAft>
              <a:buFont typeface="Arial" panose="020B0604020202020204" pitchFamily="34" charset="0"/>
              <a:buChar char="•"/>
            </a:pPr>
            <a:endParaRPr sz="1771" dirty="0">
              <a:solidFill>
                <a:schemeClr val="accent2"/>
              </a:solidFill>
            </a:endParaRPr>
          </a:p>
          <a:p>
            <a:pPr marL="914400" lvl="1" indent="-341115" algn="l" rtl="0">
              <a:spcBef>
                <a:spcPts val="0"/>
              </a:spcBef>
              <a:spcAft>
                <a:spcPts val="0"/>
              </a:spcAft>
              <a:buClr>
                <a:schemeClr val="accent2"/>
              </a:buClr>
              <a:buSzPts val="1772"/>
              <a:buFont typeface="Arial" panose="020B0604020202020204" pitchFamily="34" charset="0"/>
              <a:buChar char="•"/>
            </a:pPr>
            <a:r>
              <a:rPr lang="en" sz="1771" dirty="0">
                <a:solidFill>
                  <a:schemeClr val="accent2"/>
                </a:solidFill>
              </a:rPr>
              <a:t>Susan, IT Administrator</a:t>
            </a:r>
            <a:endParaRPr sz="1771" dirty="0">
              <a:solidFill>
                <a:schemeClr val="accent2"/>
              </a:solidFill>
            </a:endParaRPr>
          </a:p>
          <a:p>
            <a:pPr marL="0" lvl="0" indent="0" algn="l" rtl="0">
              <a:spcBef>
                <a:spcPts val="0"/>
              </a:spcBef>
              <a:spcAft>
                <a:spcPts val="0"/>
              </a:spcAft>
              <a:buNone/>
            </a:pPr>
            <a:endParaRPr sz="1771" dirty="0">
              <a:solidFill>
                <a:schemeClr val="accent2"/>
              </a:solidFill>
            </a:endParaRPr>
          </a:p>
          <a:p>
            <a:pPr marL="0" lvl="0" indent="0" algn="l" rtl="0">
              <a:spcBef>
                <a:spcPts val="0"/>
              </a:spcBef>
              <a:spcAft>
                <a:spcPts val="0"/>
              </a:spcAft>
              <a:buNone/>
            </a:pPr>
            <a:endParaRPr dirty="0"/>
          </a:p>
        </p:txBody>
      </p:sp>
      <p:sp>
        <p:nvSpPr>
          <p:cNvPr id="1699" name="Google Shape;1699;p182"/>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pic>
        <p:nvPicPr>
          <p:cNvPr id="1700" name="Google Shape;1700;p182"/>
          <p:cNvPicPr preferRelativeResize="0"/>
          <p:nvPr/>
        </p:nvPicPr>
        <p:blipFill rotWithShape="1">
          <a:blip r:embed="rId3">
            <a:alphaModFix/>
          </a:blip>
          <a:srcRect l="4805" t="37461" r="70599" b="34292"/>
          <a:stretch/>
        </p:blipFill>
        <p:spPr>
          <a:xfrm>
            <a:off x="5132500" y="2443063"/>
            <a:ext cx="1117151" cy="1142976"/>
          </a:xfrm>
          <a:prstGeom prst="rect">
            <a:avLst/>
          </a:prstGeom>
          <a:noFill/>
          <a:ln>
            <a:noFill/>
          </a:ln>
        </p:spPr>
      </p:pic>
      <p:pic>
        <p:nvPicPr>
          <p:cNvPr id="1701" name="Google Shape;1701;p182"/>
          <p:cNvPicPr preferRelativeResize="0"/>
          <p:nvPr/>
        </p:nvPicPr>
        <p:blipFill>
          <a:blip r:embed="rId4">
            <a:alphaModFix/>
          </a:blip>
          <a:stretch>
            <a:fillRect/>
          </a:stretch>
        </p:blipFill>
        <p:spPr>
          <a:xfrm>
            <a:off x="6513700" y="2471613"/>
            <a:ext cx="1276350" cy="11144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45"/>
          <p:cNvSpPr txBox="1"/>
          <p:nvPr/>
        </p:nvSpPr>
        <p:spPr>
          <a:xfrm>
            <a:off x="1514100" y="1063350"/>
            <a:ext cx="6108300" cy="3841800"/>
          </a:xfrm>
          <a:prstGeom prst="rect">
            <a:avLst/>
          </a:prstGeom>
          <a:solidFill>
            <a:srgbClr val="FFFFFF"/>
          </a:solidFill>
          <a:ln w="19050"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nter"/>
              <a:ea typeface="Inter"/>
              <a:cs typeface="Inter"/>
              <a:sym typeface="Inter"/>
            </a:endParaRPr>
          </a:p>
        </p:txBody>
      </p:sp>
      <p:sp>
        <p:nvSpPr>
          <p:cNvPr id="1056" name="Google Shape;1056;p145"/>
          <p:cNvSpPr/>
          <p:nvPr/>
        </p:nvSpPr>
        <p:spPr>
          <a:xfrm>
            <a:off x="1580825" y="1151826"/>
            <a:ext cx="2015700" cy="1496100"/>
          </a:xfrm>
          <a:prstGeom prst="roundRect">
            <a:avLst>
              <a:gd name="adj" fmla="val 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Inter"/>
                <a:ea typeface="Inter"/>
                <a:cs typeface="Inter"/>
                <a:sym typeface="Inter"/>
              </a:rPr>
              <a:t>Web Applications</a:t>
            </a:r>
            <a:endParaRPr sz="1600" b="1" i="0" u="none" strike="noStrike" cap="none">
              <a:solidFill>
                <a:schemeClr val="dk1"/>
              </a:solidFill>
              <a:latin typeface="Inter"/>
              <a:ea typeface="Inter"/>
              <a:cs typeface="Inter"/>
              <a:sym typeface="Inter"/>
            </a:endParaRPr>
          </a:p>
        </p:txBody>
      </p:sp>
      <p:sp>
        <p:nvSpPr>
          <p:cNvPr id="1057" name="Google Shape;1057;p145"/>
          <p:cNvSpPr/>
          <p:nvPr/>
        </p:nvSpPr>
        <p:spPr>
          <a:xfrm>
            <a:off x="5850376" y="1151825"/>
            <a:ext cx="1712700" cy="1496100"/>
          </a:xfrm>
          <a:prstGeom prst="roundRect">
            <a:avLst>
              <a:gd name="adj" fmla="val 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Inter"/>
                <a:ea typeface="Inter"/>
                <a:cs typeface="Inter"/>
                <a:sym typeface="Inter"/>
              </a:rPr>
              <a:t>Networks</a:t>
            </a:r>
            <a:endParaRPr sz="1600" b="1" i="0" u="none" strike="noStrike" cap="none">
              <a:solidFill>
                <a:schemeClr val="dk1"/>
              </a:solidFill>
              <a:latin typeface="Inter"/>
              <a:ea typeface="Inter"/>
              <a:cs typeface="Inter"/>
              <a:sym typeface="Inter"/>
            </a:endParaRPr>
          </a:p>
        </p:txBody>
      </p:sp>
      <p:sp>
        <p:nvSpPr>
          <p:cNvPr id="1058" name="Google Shape;1058;p145"/>
          <p:cNvSpPr/>
          <p:nvPr/>
        </p:nvSpPr>
        <p:spPr>
          <a:xfrm>
            <a:off x="3829898" y="1151826"/>
            <a:ext cx="1787100" cy="1496100"/>
          </a:xfrm>
          <a:prstGeom prst="roundRect">
            <a:avLst>
              <a:gd name="adj" fmla="val 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Inter"/>
                <a:ea typeface="Inter"/>
                <a:cs typeface="Inter"/>
                <a:sym typeface="Inter"/>
              </a:rPr>
              <a:t>Workforce</a:t>
            </a:r>
            <a:endParaRPr sz="1600" b="1" i="0" u="none" strike="noStrike" cap="none">
              <a:solidFill>
                <a:schemeClr val="dk1"/>
              </a:solidFill>
              <a:latin typeface="Inter"/>
              <a:ea typeface="Inter"/>
              <a:cs typeface="Inter"/>
              <a:sym typeface="Inter"/>
            </a:endParaRPr>
          </a:p>
        </p:txBody>
      </p:sp>
      <p:sp>
        <p:nvSpPr>
          <p:cNvPr id="1059" name="Google Shape;1059;p145"/>
          <p:cNvSpPr txBox="1"/>
          <p:nvPr/>
        </p:nvSpPr>
        <p:spPr>
          <a:xfrm>
            <a:off x="3854850" y="1647900"/>
            <a:ext cx="1787100" cy="55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Inter"/>
                <a:ea typeface="Inter"/>
                <a:cs typeface="Inter"/>
                <a:sym typeface="Inter"/>
              </a:rPr>
              <a:t>Access (Zero Trust)</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Inter"/>
                <a:ea typeface="Inter"/>
                <a:cs typeface="Inter"/>
                <a:sym typeface="Inter"/>
              </a:rPr>
              <a:t>Gateway (SWG/FWaaS)</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Inter"/>
                <a:ea typeface="Inter"/>
                <a:cs typeface="Inter"/>
                <a:sym typeface="Inter"/>
              </a:rPr>
              <a:t>Remote Browser Isolation</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r>
              <a:rPr lang="en" sz="900" b="0" i="1" u="none" strike="noStrike" cap="none">
                <a:solidFill>
                  <a:schemeClr val="dk1"/>
                </a:solidFill>
                <a:latin typeface="Inter"/>
                <a:ea typeface="Inter"/>
                <a:cs typeface="Inter"/>
                <a:sym typeface="Inter"/>
              </a:rPr>
              <a:t>CASB</a:t>
            </a:r>
            <a:r>
              <a:rPr lang="en" sz="900" b="0" i="0" u="none" strike="noStrike" cap="none">
                <a:solidFill>
                  <a:schemeClr val="dk1"/>
                </a:solidFill>
                <a:latin typeface="Inter"/>
                <a:ea typeface="Inter"/>
                <a:cs typeface="Inter"/>
                <a:sym typeface="Inter"/>
              </a:rPr>
              <a:t>*</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r>
              <a:rPr lang="en" sz="900" b="0" i="1" u="none" strike="noStrike" cap="none">
                <a:solidFill>
                  <a:schemeClr val="dk1"/>
                </a:solidFill>
                <a:latin typeface="Inter"/>
                <a:ea typeface="Inter"/>
                <a:cs typeface="Inter"/>
                <a:sym typeface="Inter"/>
              </a:rPr>
              <a:t>DLP*</a:t>
            </a:r>
            <a:r>
              <a:rPr lang="en" sz="900" b="0" i="0" u="none" strike="noStrike" cap="none">
                <a:solidFill>
                  <a:schemeClr val="dk1"/>
                </a:solidFill>
                <a:latin typeface="Inter"/>
                <a:ea typeface="Inter"/>
                <a:cs typeface="Inter"/>
                <a:sym typeface="Inter"/>
              </a:rPr>
              <a:t> </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Inter"/>
              <a:ea typeface="Inter"/>
              <a:cs typeface="Inter"/>
              <a:sym typeface="Inter"/>
            </a:endParaRPr>
          </a:p>
        </p:txBody>
      </p:sp>
      <p:sp>
        <p:nvSpPr>
          <p:cNvPr id="1060" name="Google Shape;1060;p145"/>
          <p:cNvSpPr txBox="1"/>
          <p:nvPr/>
        </p:nvSpPr>
        <p:spPr>
          <a:xfrm>
            <a:off x="1643050" y="1607563"/>
            <a:ext cx="1787100" cy="104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chemeClr val="dk1"/>
                </a:solidFill>
                <a:latin typeface="Inter"/>
                <a:ea typeface="Inter"/>
                <a:cs typeface="Inter"/>
                <a:sym typeface="Inter"/>
              </a:rPr>
              <a:t>W</a:t>
            </a:r>
            <a:r>
              <a:rPr lang="en" sz="900" b="0" i="0" u="none" strike="noStrike" cap="none">
                <a:solidFill>
                  <a:schemeClr val="dk1"/>
                </a:solidFill>
                <a:latin typeface="Inter"/>
                <a:ea typeface="Inter"/>
                <a:cs typeface="Inter"/>
                <a:sym typeface="Inter"/>
              </a:rPr>
              <a:t>eb Application Firewall</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Inter"/>
                <a:ea typeface="Inter"/>
                <a:cs typeface="Inter"/>
                <a:sym typeface="Inter"/>
              </a:rPr>
              <a:t>Bot Management</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Inter"/>
                <a:ea typeface="Inter"/>
                <a:cs typeface="Inter"/>
                <a:sym typeface="Inter"/>
              </a:rPr>
              <a:t>Rate Limiting</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Inter"/>
                <a:ea typeface="Inter"/>
                <a:cs typeface="Inter"/>
                <a:sym typeface="Inter"/>
              </a:rPr>
              <a:t>Layer 7 DDoS protection</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Inter"/>
                <a:ea typeface="Inter"/>
                <a:cs typeface="Inter"/>
                <a:sym typeface="Inter"/>
              </a:rPr>
              <a:t>CDN</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Inter"/>
                <a:ea typeface="Inter"/>
                <a:cs typeface="Inter"/>
                <a:sym typeface="Inter"/>
              </a:rPr>
              <a:t>Load Balancing</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FFFFFF"/>
              </a:solidFill>
              <a:latin typeface="Inter"/>
              <a:ea typeface="Inter"/>
              <a:cs typeface="Inter"/>
              <a:sym typeface="Inter"/>
            </a:endParaRPr>
          </a:p>
        </p:txBody>
      </p:sp>
      <p:sp>
        <p:nvSpPr>
          <p:cNvPr id="1061" name="Google Shape;1061;p145"/>
          <p:cNvSpPr txBox="1"/>
          <p:nvPr/>
        </p:nvSpPr>
        <p:spPr>
          <a:xfrm>
            <a:off x="5850363" y="1608300"/>
            <a:ext cx="1712700" cy="81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900" b="0" i="0" u="none" strike="noStrike" cap="none">
                <a:solidFill>
                  <a:schemeClr val="dk1"/>
                </a:solidFill>
                <a:latin typeface="Inter"/>
                <a:ea typeface="Inter"/>
                <a:cs typeface="Inter"/>
                <a:sym typeface="Inter"/>
              </a:rPr>
              <a:t>Magic Transit</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100"/>
              <a:buFont typeface="Arial"/>
              <a:buNone/>
            </a:pPr>
            <a:r>
              <a:rPr lang="en" sz="900" b="0" i="0" u="none" strike="noStrike" cap="none">
                <a:solidFill>
                  <a:schemeClr val="dk1"/>
                </a:solidFill>
                <a:latin typeface="Inter"/>
                <a:ea typeface="Inter"/>
                <a:cs typeface="Inter"/>
                <a:sym typeface="Inter"/>
              </a:rPr>
              <a:t>Magic Firewall</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100"/>
              <a:buFont typeface="Arial"/>
              <a:buNone/>
            </a:pPr>
            <a:r>
              <a:rPr lang="en" sz="900" b="0" i="0" u="none" strike="noStrike" cap="none">
                <a:solidFill>
                  <a:schemeClr val="dk1"/>
                </a:solidFill>
                <a:latin typeface="Inter"/>
                <a:ea typeface="Inter"/>
                <a:cs typeface="Inter"/>
                <a:sym typeface="Inter"/>
              </a:rPr>
              <a:t>Spectrum</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100"/>
              <a:buFont typeface="Arial"/>
              <a:buNone/>
            </a:pPr>
            <a:r>
              <a:rPr lang="en" sz="900" b="0" i="0" u="none" strike="noStrike" cap="none">
                <a:solidFill>
                  <a:schemeClr val="dk1"/>
                </a:solidFill>
                <a:latin typeface="Inter"/>
                <a:ea typeface="Inter"/>
                <a:cs typeface="Inter"/>
                <a:sym typeface="Inter"/>
              </a:rPr>
              <a:t>Network Interconnect</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100"/>
              <a:buFont typeface="Arial"/>
              <a:buNone/>
            </a:pPr>
            <a:r>
              <a:rPr lang="en" sz="900" b="0" i="1" u="none" strike="noStrike" cap="none">
                <a:solidFill>
                  <a:schemeClr val="dk1"/>
                </a:solidFill>
                <a:latin typeface="Inter"/>
                <a:ea typeface="Inter"/>
                <a:cs typeface="Inter"/>
                <a:sym typeface="Inter"/>
              </a:rPr>
              <a:t>Magic WAN*</a:t>
            </a:r>
            <a:endParaRPr sz="900" b="0" i="1"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100"/>
              <a:buFont typeface="Arial"/>
              <a:buNone/>
            </a:pPr>
            <a:endParaRPr sz="800" b="1" i="0" u="none" strike="noStrike" cap="none">
              <a:solidFill>
                <a:srgbClr val="FFFFFF"/>
              </a:solidFill>
              <a:latin typeface="Inter"/>
              <a:ea typeface="Inter"/>
              <a:cs typeface="Inter"/>
              <a:sym typeface="Inter"/>
            </a:endParaRPr>
          </a:p>
        </p:txBody>
      </p:sp>
      <p:sp>
        <p:nvSpPr>
          <p:cNvPr id="1062" name="Google Shape;1062;p145"/>
          <p:cNvSpPr/>
          <p:nvPr/>
        </p:nvSpPr>
        <p:spPr>
          <a:xfrm>
            <a:off x="1580825" y="3647600"/>
            <a:ext cx="5982300" cy="8874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600" b="1" i="0" u="none" strike="noStrike" cap="none">
                <a:solidFill>
                  <a:schemeClr val="dk1"/>
                </a:solidFill>
                <a:latin typeface="Inter"/>
                <a:ea typeface="Inter"/>
                <a:cs typeface="Inter"/>
                <a:sym typeface="Inter"/>
              </a:rPr>
              <a:t>Cloudflare Network Infrastructure</a:t>
            </a:r>
            <a:endParaRPr sz="1600" b="1" i="0" u="none" strike="noStrike" cap="none">
              <a:solidFill>
                <a:schemeClr val="dk1"/>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chemeClr val="dk1"/>
              </a:solidFill>
              <a:latin typeface="Inter"/>
              <a:ea typeface="Inter"/>
              <a:cs typeface="Inter"/>
              <a:sym typeface="Inter"/>
            </a:endParaRPr>
          </a:p>
          <a:p>
            <a:pPr marL="0" marR="0" lvl="0" indent="0" algn="l" rtl="0">
              <a:lnSpc>
                <a:spcPct val="115000"/>
              </a:lnSpc>
              <a:spcBef>
                <a:spcPts val="0"/>
              </a:spcBef>
              <a:spcAft>
                <a:spcPts val="0"/>
              </a:spcAft>
              <a:buClr>
                <a:srgbClr val="000000"/>
              </a:buClr>
              <a:buSzPts val="900"/>
              <a:buFont typeface="Arial"/>
              <a:buNone/>
            </a:pPr>
            <a:r>
              <a:rPr lang="en" sz="900" b="0" i="0" u="none" strike="noStrike" cap="none">
                <a:solidFill>
                  <a:schemeClr val="dk1"/>
                </a:solidFill>
                <a:latin typeface="Inter"/>
                <a:ea typeface="Inter"/>
                <a:cs typeface="Inter"/>
                <a:sym typeface="Inter"/>
              </a:rPr>
              <a:t>Stream Delivery | Argo Smart Routing | Analytics | Cloudflare Logs</a:t>
            </a:r>
            <a:endParaRPr sz="900" b="0" i="0" u="none" strike="noStrike" cap="none">
              <a:solidFill>
                <a:schemeClr val="dk1"/>
              </a:solidFill>
              <a:latin typeface="Inter"/>
              <a:ea typeface="Inter"/>
              <a:cs typeface="Inter"/>
              <a:sym typeface="Inter"/>
            </a:endParaRPr>
          </a:p>
          <a:p>
            <a:pPr marL="0" marR="0" lvl="0" indent="0" algn="l" rtl="0">
              <a:lnSpc>
                <a:spcPct val="115000"/>
              </a:lnSpc>
              <a:spcBef>
                <a:spcPts val="0"/>
              </a:spcBef>
              <a:spcAft>
                <a:spcPts val="0"/>
              </a:spcAft>
              <a:buClr>
                <a:srgbClr val="000000"/>
              </a:buClr>
              <a:buSzPts val="900"/>
              <a:buFont typeface="Arial"/>
              <a:buNone/>
            </a:pPr>
            <a:r>
              <a:rPr lang="en" sz="900" b="0" i="0" u="none" strike="noStrike" cap="none">
                <a:solidFill>
                  <a:schemeClr val="dk1"/>
                </a:solidFill>
                <a:latin typeface="Inter"/>
                <a:ea typeface="Inter"/>
                <a:cs typeface="Inter"/>
                <a:sym typeface="Inter"/>
              </a:rPr>
              <a:t>Authoritative DNS | Recursive DNS | DNSSEC | DNS over HTTP | mTLS | SSL/TLS | Data Protection</a:t>
            </a:r>
            <a:endParaRPr sz="900" b="0" i="0" u="none" strike="noStrike" cap="none">
              <a:solidFill>
                <a:schemeClr val="dk1"/>
              </a:solidFill>
              <a:latin typeface="Inter"/>
              <a:ea typeface="Inter"/>
              <a:cs typeface="Inter"/>
              <a:sym typeface="Inter"/>
            </a:endParaRPr>
          </a:p>
        </p:txBody>
      </p:sp>
      <p:sp>
        <p:nvSpPr>
          <p:cNvPr id="1063" name="Google Shape;1063;p145"/>
          <p:cNvSpPr/>
          <p:nvPr/>
        </p:nvSpPr>
        <p:spPr>
          <a:xfrm>
            <a:off x="1580875" y="2756988"/>
            <a:ext cx="5982300" cy="7623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000000"/>
              </a:solidFill>
              <a:latin typeface="Open Sans"/>
              <a:ea typeface="Open Sans"/>
              <a:cs typeface="Open Sans"/>
              <a:sym typeface="Open Sans"/>
            </a:endParaRPr>
          </a:p>
        </p:txBody>
      </p:sp>
      <p:sp>
        <p:nvSpPr>
          <p:cNvPr id="1064" name="Google Shape;1064;p145"/>
          <p:cNvSpPr txBox="1"/>
          <p:nvPr/>
        </p:nvSpPr>
        <p:spPr>
          <a:xfrm>
            <a:off x="1604650" y="2744970"/>
            <a:ext cx="2473500" cy="564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100"/>
              <a:buFont typeface="Arial"/>
              <a:buNone/>
            </a:pPr>
            <a:r>
              <a:rPr lang="en" sz="1600" b="1" i="0" u="none" strike="noStrike" cap="none">
                <a:solidFill>
                  <a:schemeClr val="dk1"/>
                </a:solidFill>
                <a:latin typeface="Inter"/>
                <a:ea typeface="Inter"/>
                <a:cs typeface="Inter"/>
                <a:sym typeface="Inter"/>
              </a:rPr>
              <a:t>Developer Platform</a:t>
            </a:r>
            <a:endParaRPr sz="1600" b="1"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100"/>
              <a:buFont typeface="Arial"/>
              <a:buNone/>
            </a:pPr>
            <a:r>
              <a:rPr lang="en" sz="900" b="0" i="0" u="none" strike="noStrike" cap="none">
                <a:solidFill>
                  <a:schemeClr val="dk1"/>
                </a:solidFill>
                <a:latin typeface="Inter"/>
                <a:ea typeface="Inter"/>
                <a:cs typeface="Inter"/>
                <a:sym typeface="Inter"/>
              </a:rPr>
              <a:t>Cloudflare Workers</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100"/>
              <a:buFont typeface="Arial"/>
              <a:buNone/>
            </a:pPr>
            <a:r>
              <a:rPr lang="en" sz="900" b="0" i="0" u="none" strike="noStrike" cap="none">
                <a:solidFill>
                  <a:schemeClr val="dk1"/>
                </a:solidFill>
                <a:latin typeface="Inter"/>
                <a:ea typeface="Inter"/>
                <a:cs typeface="Inter"/>
                <a:sym typeface="Inter"/>
              </a:rPr>
              <a:t>Cloudflare Workers KV</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Inter"/>
              <a:ea typeface="Inter"/>
              <a:cs typeface="Inter"/>
              <a:sym typeface="Inter"/>
            </a:endParaRPr>
          </a:p>
        </p:txBody>
      </p:sp>
      <p:sp>
        <p:nvSpPr>
          <p:cNvPr id="1065" name="Google Shape;1065;p145"/>
          <p:cNvSpPr txBox="1"/>
          <p:nvPr/>
        </p:nvSpPr>
        <p:spPr>
          <a:xfrm>
            <a:off x="1165575" y="4613125"/>
            <a:ext cx="6813600" cy="23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Inter"/>
                <a:ea typeface="Inter"/>
                <a:cs typeface="Inter"/>
                <a:sym typeface="Inter"/>
              </a:rPr>
              <a:t>51 Tbps Network Capacity | 200+ cities | 100+ countries | China Network</a:t>
            </a:r>
            <a:endParaRPr sz="1100" b="0" i="0" u="none" strike="noStrike" cap="none">
              <a:solidFill>
                <a:srgbClr val="000000"/>
              </a:solidFill>
              <a:latin typeface="Inter"/>
              <a:ea typeface="Inter"/>
              <a:cs typeface="Inter"/>
              <a:sym typeface="Inter"/>
            </a:endParaRPr>
          </a:p>
        </p:txBody>
      </p:sp>
      <p:sp>
        <p:nvSpPr>
          <p:cNvPr id="1066" name="Google Shape;1066;p1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sz="600">
                <a:solidFill>
                  <a:srgbClr val="000000"/>
                </a:solidFill>
              </a:rPr>
              <a:t>4</a:t>
            </a:fld>
            <a:endParaRPr sz="600">
              <a:solidFill>
                <a:srgbClr val="000000"/>
              </a:solidFill>
            </a:endParaRPr>
          </a:p>
        </p:txBody>
      </p:sp>
      <p:sp>
        <p:nvSpPr>
          <p:cNvPr id="1067" name="Google Shape;1067;p145"/>
          <p:cNvSpPr txBox="1">
            <a:spLocks noGrp="1"/>
          </p:cNvSpPr>
          <p:nvPr>
            <p:ph type="title"/>
          </p:nvPr>
        </p:nvSpPr>
        <p:spPr>
          <a:xfrm>
            <a:off x="114300" y="400050"/>
            <a:ext cx="8266200" cy="587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900"/>
              <a:buNone/>
            </a:pPr>
            <a:r>
              <a:rPr lang="en" sz="2000" b="1">
                <a:solidFill>
                  <a:srgbClr val="222222"/>
                </a:solidFill>
                <a:latin typeface="Inter"/>
                <a:ea typeface="Inter"/>
                <a:cs typeface="Inter"/>
                <a:sym typeface="Inter"/>
              </a:rPr>
              <a:t>Cloudflare’s </a:t>
            </a:r>
            <a:r>
              <a:rPr lang="en" sz="2000">
                <a:solidFill>
                  <a:srgbClr val="222222"/>
                </a:solidFill>
              </a:rPr>
              <a:t>Product and Service Portfolio</a:t>
            </a:r>
            <a:endParaRPr sz="2000" b="1">
              <a:solidFill>
                <a:srgbClr val="222222"/>
              </a:solidFill>
              <a:latin typeface="Inter"/>
              <a:ea typeface="Inter"/>
              <a:cs typeface="Inter"/>
              <a:sym typeface="Inter"/>
            </a:endParaRPr>
          </a:p>
        </p:txBody>
      </p:sp>
      <p:sp>
        <p:nvSpPr>
          <p:cNvPr id="1068" name="Google Shape;1068;p145"/>
          <p:cNvSpPr txBox="1"/>
          <p:nvPr/>
        </p:nvSpPr>
        <p:spPr>
          <a:xfrm>
            <a:off x="74700" y="633276"/>
            <a:ext cx="8229600" cy="41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rgbClr val="222222"/>
                </a:solidFill>
                <a:latin typeface="Inter"/>
                <a:ea typeface="Inter"/>
                <a:cs typeface="Inter"/>
                <a:sym typeface="Inter"/>
              </a:rPr>
              <a:t>Building a better Internet through performance, security, and reliability solutions</a:t>
            </a:r>
            <a:endParaRPr sz="1100" b="0" i="1" u="none" strike="noStrike" cap="none">
              <a:solidFill>
                <a:srgbClr val="222222"/>
              </a:solidFill>
              <a:latin typeface="Inter"/>
              <a:ea typeface="Inter"/>
              <a:cs typeface="Inter"/>
              <a:sym typeface="Inte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05"/>
        <p:cNvGrpSpPr/>
        <p:nvPr/>
      </p:nvGrpSpPr>
      <p:grpSpPr>
        <a:xfrm>
          <a:off x="0" y="0"/>
          <a:ext cx="0" cy="0"/>
          <a:chOff x="0" y="0"/>
          <a:chExt cx="0" cy="0"/>
        </a:xfrm>
      </p:grpSpPr>
      <p:sp>
        <p:nvSpPr>
          <p:cNvPr id="1706" name="Google Shape;1706;p183"/>
          <p:cNvSpPr txBox="1">
            <a:spLocks noGrp="1"/>
          </p:cNvSpPr>
          <p:nvPr>
            <p:ph type="body" idx="1"/>
          </p:nvPr>
        </p:nvSpPr>
        <p:spPr>
          <a:xfrm>
            <a:off x="239400" y="1360800"/>
            <a:ext cx="8665500" cy="3670800"/>
          </a:xfrm>
          <a:prstGeom prst="rect">
            <a:avLst/>
          </a:prstGeom>
        </p:spPr>
        <p:txBody>
          <a:bodyPr spcFirstLastPara="1" wrap="square" lIns="0" tIns="0" rIns="0" bIns="0" anchor="t" anchorCtr="0">
            <a:normAutofit fontScale="85000" lnSpcReduction="20000"/>
          </a:bodyPr>
          <a:lstStyle/>
          <a:p>
            <a:pPr marL="0" lvl="0" indent="0" algn="l" rtl="0">
              <a:lnSpc>
                <a:spcPct val="90000"/>
              </a:lnSpc>
              <a:spcBef>
                <a:spcPts val="0"/>
              </a:spcBef>
              <a:spcAft>
                <a:spcPts val="0"/>
              </a:spcAft>
              <a:buNone/>
            </a:pPr>
            <a:endParaRPr sz="1700" dirty="0"/>
          </a:p>
          <a:p>
            <a:pPr marL="457200" lvl="0" indent="-324237" algn="l" rtl="0">
              <a:lnSpc>
                <a:spcPct val="100000"/>
              </a:lnSpc>
              <a:spcBef>
                <a:spcPts val="0"/>
              </a:spcBef>
              <a:spcAft>
                <a:spcPts val="0"/>
              </a:spcAft>
              <a:buClr>
                <a:schemeClr val="dk1"/>
              </a:buClr>
              <a:buSzPct val="100000"/>
              <a:buFont typeface="Arial" panose="020B0604020202020204" pitchFamily="34" charset="0"/>
              <a:buChar char="•"/>
            </a:pPr>
            <a:r>
              <a:rPr lang="en" sz="1771" dirty="0"/>
              <a:t>Architecture Overview: Whiteboard (or pre-canned slide, see appendix)</a:t>
            </a:r>
            <a:endParaRPr sz="1771" dirty="0"/>
          </a:p>
          <a:p>
            <a:pPr marL="457200" lvl="0" indent="-324237" algn="l" rtl="0">
              <a:lnSpc>
                <a:spcPct val="100000"/>
              </a:lnSpc>
              <a:spcBef>
                <a:spcPts val="0"/>
              </a:spcBef>
              <a:spcAft>
                <a:spcPts val="0"/>
              </a:spcAft>
              <a:buClr>
                <a:schemeClr val="accent2"/>
              </a:buClr>
              <a:buSzPct val="100000"/>
              <a:buFont typeface="Arial" panose="020B0604020202020204" pitchFamily="34" charset="0"/>
              <a:buChar char="•"/>
            </a:pPr>
            <a:r>
              <a:rPr lang="en" sz="1771" dirty="0">
                <a:solidFill>
                  <a:schemeClr val="accent2"/>
                </a:solidFill>
              </a:rPr>
              <a:t>Prerequisite: Configure IDP</a:t>
            </a:r>
            <a:endParaRPr sz="1771" dirty="0">
              <a:solidFill>
                <a:schemeClr val="accent2"/>
              </a:solidFill>
            </a:endParaRPr>
          </a:p>
          <a:p>
            <a:pPr marL="457200" lvl="0" indent="-324237" algn="l" rtl="0">
              <a:lnSpc>
                <a:spcPct val="100000"/>
              </a:lnSpc>
              <a:spcBef>
                <a:spcPts val="0"/>
              </a:spcBef>
              <a:spcAft>
                <a:spcPts val="0"/>
              </a:spcAft>
              <a:buClr>
                <a:schemeClr val="dk1"/>
              </a:buClr>
              <a:buSzPct val="100000"/>
              <a:buFont typeface="Arial" panose="020B0604020202020204" pitchFamily="34" charset="0"/>
              <a:buChar char="•"/>
            </a:pPr>
            <a:r>
              <a:rPr lang="en" sz="1771" dirty="0"/>
              <a:t>Browsing the Internet</a:t>
            </a:r>
            <a:endParaRPr sz="1771" dirty="0"/>
          </a:p>
          <a:p>
            <a:pPr marL="914400" lvl="1" indent="-324237" algn="l" rtl="0">
              <a:lnSpc>
                <a:spcPct val="100000"/>
              </a:lnSpc>
              <a:spcBef>
                <a:spcPts val="0"/>
              </a:spcBef>
              <a:spcAft>
                <a:spcPts val="0"/>
              </a:spcAft>
              <a:buClr>
                <a:schemeClr val="accent2"/>
              </a:buClr>
              <a:buSzPct val="100000"/>
              <a:buFont typeface="Arial" panose="020B0604020202020204" pitchFamily="34" charset="0"/>
              <a:buChar char="•"/>
            </a:pPr>
            <a:r>
              <a:rPr lang="en" sz="1771" dirty="0">
                <a:solidFill>
                  <a:schemeClr val="accent2"/>
                </a:solidFill>
              </a:rPr>
              <a:t>Create Gateway Policies (content categories, security risks, block downloads to GDrive)</a:t>
            </a:r>
            <a:endParaRPr sz="1771" dirty="0">
              <a:solidFill>
                <a:schemeClr val="accent2"/>
              </a:solidFill>
            </a:endParaRPr>
          </a:p>
          <a:p>
            <a:pPr marL="914400" lvl="1" indent="-324237" algn="l" rtl="0">
              <a:lnSpc>
                <a:spcPct val="100000"/>
              </a:lnSpc>
              <a:spcBef>
                <a:spcPts val="0"/>
              </a:spcBef>
              <a:spcAft>
                <a:spcPts val="0"/>
              </a:spcAft>
              <a:buClr>
                <a:schemeClr val="accent2"/>
              </a:buClr>
              <a:buSzPct val="100000"/>
              <a:buFont typeface="Arial" panose="020B0604020202020204" pitchFamily="34" charset="0"/>
              <a:buChar char="•"/>
            </a:pPr>
            <a:r>
              <a:rPr lang="en" sz="1771" dirty="0">
                <a:solidFill>
                  <a:schemeClr val="accent2"/>
                </a:solidFill>
              </a:rPr>
              <a:t>Configure Browser Isolation for Social Media (or news website)</a:t>
            </a:r>
            <a:endParaRPr sz="1771" dirty="0">
              <a:solidFill>
                <a:schemeClr val="accent2"/>
              </a:solidFill>
            </a:endParaRPr>
          </a:p>
          <a:p>
            <a:pPr marL="914400" lvl="1" indent="-324237" algn="l" rtl="0">
              <a:lnSpc>
                <a:spcPct val="100000"/>
              </a:lnSpc>
              <a:spcBef>
                <a:spcPts val="0"/>
              </a:spcBef>
              <a:spcAft>
                <a:spcPts val="0"/>
              </a:spcAft>
              <a:buClr>
                <a:schemeClr val="lt2"/>
              </a:buClr>
              <a:buSzPct val="100000"/>
              <a:buFont typeface="Arial" panose="020B0604020202020204" pitchFamily="34" charset="0"/>
              <a:buChar char="•"/>
            </a:pPr>
            <a:r>
              <a:rPr lang="en" sz="1771" dirty="0">
                <a:solidFill>
                  <a:schemeClr val="lt2"/>
                </a:solidFill>
              </a:rPr>
              <a:t>End User Experience: Browse to Facebook, browse to malicious site</a:t>
            </a:r>
            <a:endParaRPr sz="1771" dirty="0">
              <a:solidFill>
                <a:schemeClr val="lt2"/>
              </a:solidFill>
            </a:endParaRPr>
          </a:p>
          <a:p>
            <a:pPr marL="914400" lvl="1" indent="-324237" algn="l" rtl="0">
              <a:spcBef>
                <a:spcPts val="0"/>
              </a:spcBef>
              <a:spcAft>
                <a:spcPts val="0"/>
              </a:spcAft>
              <a:buClr>
                <a:schemeClr val="lt2"/>
              </a:buClr>
              <a:buSzPct val="100000"/>
              <a:buFont typeface="Arial" panose="020B0604020202020204" pitchFamily="34" charset="0"/>
              <a:buChar char="•"/>
            </a:pPr>
            <a:r>
              <a:rPr lang="en" sz="1771" dirty="0">
                <a:solidFill>
                  <a:schemeClr val="accent2"/>
                </a:solidFill>
              </a:rPr>
              <a:t>Visibility through logs</a:t>
            </a:r>
            <a:endParaRPr sz="1771" dirty="0"/>
          </a:p>
          <a:p>
            <a:pPr marL="457200" lvl="0" indent="-324237" algn="l" rtl="0">
              <a:lnSpc>
                <a:spcPct val="100000"/>
              </a:lnSpc>
              <a:spcBef>
                <a:spcPts val="0"/>
              </a:spcBef>
              <a:spcAft>
                <a:spcPts val="0"/>
              </a:spcAft>
              <a:buClr>
                <a:schemeClr val="dk1"/>
              </a:buClr>
              <a:buSzPct val="100000"/>
              <a:buFont typeface="Arial" panose="020B0604020202020204" pitchFamily="34" charset="0"/>
              <a:buChar char="•"/>
            </a:pPr>
            <a:r>
              <a:rPr lang="en" sz="1771" dirty="0"/>
              <a:t>Accessing an Internal App</a:t>
            </a:r>
            <a:endParaRPr sz="1771" dirty="0"/>
          </a:p>
          <a:p>
            <a:pPr marL="914400" lvl="1" indent="-324237" algn="l" rtl="0">
              <a:lnSpc>
                <a:spcPct val="100000"/>
              </a:lnSpc>
              <a:spcBef>
                <a:spcPts val="0"/>
              </a:spcBef>
              <a:spcAft>
                <a:spcPts val="0"/>
              </a:spcAft>
              <a:buClr>
                <a:schemeClr val="accent2"/>
              </a:buClr>
              <a:buSzPct val="100000"/>
              <a:buFont typeface="Arial" panose="020B0604020202020204" pitchFamily="34" charset="0"/>
              <a:buChar char="•"/>
            </a:pPr>
            <a:r>
              <a:rPr lang="en" sz="1771" dirty="0">
                <a:solidFill>
                  <a:schemeClr val="accent2"/>
                </a:solidFill>
              </a:rPr>
              <a:t>Create app + policies (require Gateway, serial number)</a:t>
            </a:r>
            <a:endParaRPr sz="1771" dirty="0">
              <a:solidFill>
                <a:schemeClr val="accent2"/>
              </a:solidFill>
            </a:endParaRPr>
          </a:p>
          <a:p>
            <a:pPr marL="914400" lvl="1" indent="-324237" algn="l" rtl="0">
              <a:lnSpc>
                <a:spcPct val="100000"/>
              </a:lnSpc>
              <a:spcBef>
                <a:spcPts val="0"/>
              </a:spcBef>
              <a:spcAft>
                <a:spcPts val="0"/>
              </a:spcAft>
              <a:buClr>
                <a:schemeClr val="accent2"/>
              </a:buClr>
              <a:buSzPct val="100000"/>
              <a:buFont typeface="Arial" panose="020B0604020202020204" pitchFamily="34" charset="0"/>
              <a:buChar char="•"/>
            </a:pPr>
            <a:r>
              <a:rPr lang="en" sz="1771" dirty="0">
                <a:solidFill>
                  <a:schemeClr val="accent2"/>
                </a:solidFill>
              </a:rPr>
              <a:t>Configure Cloudflare Tunnel</a:t>
            </a:r>
            <a:endParaRPr sz="1771" dirty="0">
              <a:solidFill>
                <a:schemeClr val="accent2"/>
              </a:solidFill>
            </a:endParaRPr>
          </a:p>
          <a:p>
            <a:pPr marL="914400" lvl="1" indent="-324237" algn="l" rtl="0">
              <a:lnSpc>
                <a:spcPct val="100000"/>
              </a:lnSpc>
              <a:spcBef>
                <a:spcPts val="0"/>
              </a:spcBef>
              <a:spcAft>
                <a:spcPts val="0"/>
              </a:spcAft>
              <a:buClr>
                <a:schemeClr val="lt2"/>
              </a:buClr>
              <a:buSzPct val="100000"/>
              <a:buFont typeface="Arial" panose="020B0604020202020204" pitchFamily="34" charset="0"/>
              <a:buChar char="•"/>
            </a:pPr>
            <a:r>
              <a:rPr lang="en" sz="1771" dirty="0">
                <a:solidFill>
                  <a:schemeClr val="lt2"/>
                </a:solidFill>
              </a:rPr>
              <a:t>End User Experience: Login to web app</a:t>
            </a:r>
            <a:endParaRPr sz="1771" dirty="0">
              <a:solidFill>
                <a:schemeClr val="lt2"/>
              </a:solidFill>
            </a:endParaRPr>
          </a:p>
          <a:p>
            <a:pPr marL="914400" lvl="1" indent="-324237" algn="l" rtl="0">
              <a:lnSpc>
                <a:spcPct val="100000"/>
              </a:lnSpc>
              <a:spcBef>
                <a:spcPts val="0"/>
              </a:spcBef>
              <a:spcAft>
                <a:spcPts val="0"/>
              </a:spcAft>
              <a:buClr>
                <a:schemeClr val="accent2"/>
              </a:buClr>
              <a:buSzPct val="100000"/>
              <a:buFont typeface="Arial" panose="020B0604020202020204" pitchFamily="34" charset="0"/>
              <a:buChar char="•"/>
            </a:pPr>
            <a:r>
              <a:rPr lang="en" sz="1771" dirty="0">
                <a:solidFill>
                  <a:schemeClr val="accent2"/>
                </a:solidFill>
              </a:rPr>
              <a:t>Visibility through logs</a:t>
            </a:r>
            <a:endParaRPr sz="1771" dirty="0">
              <a:solidFill>
                <a:schemeClr val="accent2"/>
              </a:solidFill>
            </a:endParaRPr>
          </a:p>
          <a:p>
            <a:pPr marL="457200" lvl="0" indent="-324237" algn="l" rtl="0">
              <a:lnSpc>
                <a:spcPct val="100000"/>
              </a:lnSpc>
              <a:spcBef>
                <a:spcPts val="0"/>
              </a:spcBef>
              <a:spcAft>
                <a:spcPts val="0"/>
              </a:spcAft>
              <a:buClr>
                <a:schemeClr val="dk1"/>
              </a:buClr>
              <a:buSzPct val="100000"/>
              <a:buFont typeface="Arial" panose="020B0604020202020204" pitchFamily="34" charset="0"/>
              <a:buChar char="•"/>
            </a:pPr>
            <a:r>
              <a:rPr lang="en" sz="1771" dirty="0"/>
              <a:t>Accessing a SaaS App </a:t>
            </a:r>
            <a:r>
              <a:rPr lang="en" sz="1771" dirty="0">
                <a:highlight>
                  <a:srgbClr val="FFFF00"/>
                </a:highlight>
              </a:rPr>
              <a:t>(maybe remove this bit because it’s not easy to demo)</a:t>
            </a:r>
            <a:endParaRPr sz="1771" dirty="0">
              <a:highlight>
                <a:srgbClr val="FFFF00"/>
              </a:highlight>
            </a:endParaRPr>
          </a:p>
          <a:p>
            <a:pPr marL="914400" lvl="1" indent="-324237" algn="l" rtl="0">
              <a:spcBef>
                <a:spcPts val="0"/>
              </a:spcBef>
              <a:spcAft>
                <a:spcPts val="0"/>
              </a:spcAft>
              <a:buClr>
                <a:schemeClr val="accent2"/>
              </a:buClr>
              <a:buSzPct val="100000"/>
              <a:buFont typeface="Arial" panose="020B0604020202020204" pitchFamily="34" charset="0"/>
              <a:buChar char="•"/>
            </a:pPr>
            <a:r>
              <a:rPr lang="en" sz="1771" dirty="0">
                <a:solidFill>
                  <a:schemeClr val="accent2"/>
                </a:solidFill>
              </a:rPr>
              <a:t>Create SaaS app + policies (require Gateway, serial number)</a:t>
            </a:r>
            <a:endParaRPr sz="1771" dirty="0">
              <a:solidFill>
                <a:schemeClr val="accent2"/>
              </a:solidFill>
            </a:endParaRPr>
          </a:p>
          <a:p>
            <a:pPr marL="914400" lvl="1" indent="-324237" algn="l" rtl="0">
              <a:spcBef>
                <a:spcPts val="0"/>
              </a:spcBef>
              <a:spcAft>
                <a:spcPts val="0"/>
              </a:spcAft>
              <a:buClr>
                <a:schemeClr val="accent2"/>
              </a:buClr>
              <a:buSzPct val="100000"/>
              <a:buFont typeface="Arial" panose="020B0604020202020204" pitchFamily="34" charset="0"/>
              <a:buChar char="•"/>
            </a:pPr>
            <a:r>
              <a:rPr lang="en" sz="1771" dirty="0">
                <a:solidFill>
                  <a:schemeClr val="accent2"/>
                </a:solidFill>
              </a:rPr>
              <a:t>Block access to admin page</a:t>
            </a:r>
            <a:endParaRPr sz="1771" dirty="0">
              <a:solidFill>
                <a:schemeClr val="accent2"/>
              </a:solidFill>
            </a:endParaRPr>
          </a:p>
          <a:p>
            <a:pPr marL="914400" lvl="1" indent="-324237" algn="l" rtl="0">
              <a:spcBef>
                <a:spcPts val="0"/>
              </a:spcBef>
              <a:spcAft>
                <a:spcPts val="0"/>
              </a:spcAft>
              <a:buClr>
                <a:schemeClr val="accent2"/>
              </a:buClr>
              <a:buSzPct val="100000"/>
              <a:buFont typeface="Arial" panose="020B0604020202020204" pitchFamily="34" charset="0"/>
              <a:buChar char="•"/>
            </a:pPr>
            <a:r>
              <a:rPr lang="en" sz="1771" dirty="0">
                <a:solidFill>
                  <a:schemeClr val="accent2"/>
                </a:solidFill>
              </a:rPr>
              <a:t>SaaS app: Configure SAML</a:t>
            </a:r>
            <a:endParaRPr sz="1771" dirty="0">
              <a:solidFill>
                <a:schemeClr val="accent2"/>
              </a:solidFill>
            </a:endParaRPr>
          </a:p>
          <a:p>
            <a:pPr marL="914400" lvl="1" indent="-324237" algn="l" rtl="0">
              <a:spcBef>
                <a:spcPts val="0"/>
              </a:spcBef>
              <a:spcAft>
                <a:spcPts val="0"/>
              </a:spcAft>
              <a:buClr>
                <a:schemeClr val="accent2"/>
              </a:buClr>
              <a:buSzPct val="100000"/>
              <a:buFont typeface="Arial" panose="020B0604020202020204" pitchFamily="34" charset="0"/>
              <a:buChar char="•"/>
            </a:pPr>
            <a:r>
              <a:rPr lang="en" sz="1771" dirty="0">
                <a:solidFill>
                  <a:schemeClr val="lt2"/>
                </a:solidFill>
              </a:rPr>
              <a:t>End User Experience</a:t>
            </a:r>
            <a:endParaRPr sz="1771" dirty="0">
              <a:solidFill>
                <a:schemeClr val="lt2"/>
              </a:solidFill>
            </a:endParaRPr>
          </a:p>
          <a:p>
            <a:pPr marL="914400" lvl="1" indent="-324237" algn="l" rtl="0">
              <a:spcBef>
                <a:spcPts val="0"/>
              </a:spcBef>
              <a:spcAft>
                <a:spcPts val="0"/>
              </a:spcAft>
              <a:buClr>
                <a:schemeClr val="accent2"/>
              </a:buClr>
              <a:buSzPct val="100000"/>
              <a:buFont typeface="Arial" panose="020B0604020202020204" pitchFamily="34" charset="0"/>
              <a:buChar char="•"/>
            </a:pPr>
            <a:r>
              <a:rPr lang="en" sz="1771" dirty="0">
                <a:solidFill>
                  <a:schemeClr val="accent2"/>
                </a:solidFill>
              </a:rPr>
              <a:t>Visibility through logs</a:t>
            </a:r>
            <a:endParaRPr sz="1700" dirty="0">
              <a:solidFill>
                <a:srgbClr val="FF0000"/>
              </a:solidFill>
            </a:endParaRPr>
          </a:p>
        </p:txBody>
      </p:sp>
      <p:sp>
        <p:nvSpPr>
          <p:cNvPr id="1707" name="Google Shape;1707;p18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Cloudflare for Teams Demo: Structure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1708" name="Google Shape;1708;p183"/>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p18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Zero Trust security in the real world</a:t>
            </a:r>
            <a:endParaRPr/>
          </a:p>
        </p:txBody>
      </p:sp>
      <p:sp>
        <p:nvSpPr>
          <p:cNvPr id="1714" name="Google Shape;1714;p18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Why does Susan in security care about what Carol is doing? </a:t>
            </a:r>
            <a:endParaRPr/>
          </a:p>
        </p:txBody>
      </p:sp>
      <p:pic>
        <p:nvPicPr>
          <p:cNvPr id="1715" name="Google Shape;1715;p184"/>
          <p:cNvPicPr preferRelativeResize="0"/>
          <p:nvPr/>
        </p:nvPicPr>
        <p:blipFill rotWithShape="1">
          <a:blip r:embed="rId3">
            <a:alphaModFix/>
          </a:blip>
          <a:srcRect l="5288" t="35885" r="53365"/>
          <a:stretch/>
        </p:blipFill>
        <p:spPr>
          <a:xfrm>
            <a:off x="239301" y="2780375"/>
            <a:ext cx="3257123" cy="1934999"/>
          </a:xfrm>
          <a:prstGeom prst="rect">
            <a:avLst/>
          </a:prstGeom>
          <a:noFill/>
          <a:ln>
            <a:noFill/>
          </a:ln>
        </p:spPr>
      </p:pic>
      <p:pic>
        <p:nvPicPr>
          <p:cNvPr id="1716" name="Google Shape;1716;p184"/>
          <p:cNvPicPr preferRelativeResize="0"/>
          <p:nvPr/>
        </p:nvPicPr>
        <p:blipFill>
          <a:blip r:embed="rId4">
            <a:alphaModFix/>
          </a:blip>
          <a:stretch>
            <a:fillRect/>
          </a:stretch>
        </p:blipFill>
        <p:spPr>
          <a:xfrm>
            <a:off x="4375050" y="2939750"/>
            <a:ext cx="894925" cy="626114"/>
          </a:xfrm>
          <a:prstGeom prst="rect">
            <a:avLst/>
          </a:prstGeom>
          <a:noFill/>
          <a:ln>
            <a:noFill/>
          </a:ln>
        </p:spPr>
      </p:pic>
      <p:pic>
        <p:nvPicPr>
          <p:cNvPr id="1717" name="Google Shape;1717;p184"/>
          <p:cNvPicPr preferRelativeResize="0"/>
          <p:nvPr/>
        </p:nvPicPr>
        <p:blipFill>
          <a:blip r:embed="rId5">
            <a:alphaModFix/>
          </a:blip>
          <a:stretch>
            <a:fillRect/>
          </a:stretch>
        </p:blipFill>
        <p:spPr>
          <a:xfrm>
            <a:off x="4453200" y="1811946"/>
            <a:ext cx="738622" cy="738622"/>
          </a:xfrm>
          <a:prstGeom prst="rect">
            <a:avLst/>
          </a:prstGeom>
          <a:noFill/>
          <a:ln>
            <a:noFill/>
          </a:ln>
        </p:spPr>
      </p:pic>
      <p:pic>
        <p:nvPicPr>
          <p:cNvPr id="1718" name="Google Shape;1718;p184"/>
          <p:cNvPicPr preferRelativeResize="0"/>
          <p:nvPr/>
        </p:nvPicPr>
        <p:blipFill rotWithShape="1">
          <a:blip r:embed="rId6">
            <a:alphaModFix/>
          </a:blip>
          <a:srcRect l="9533" t="39127" r="58279" b="38533"/>
          <a:stretch/>
        </p:blipFill>
        <p:spPr>
          <a:xfrm>
            <a:off x="4132216" y="3955050"/>
            <a:ext cx="1117163" cy="516900"/>
          </a:xfrm>
          <a:prstGeom prst="rect">
            <a:avLst/>
          </a:prstGeom>
          <a:noFill/>
          <a:ln>
            <a:noFill/>
          </a:ln>
        </p:spPr>
      </p:pic>
      <p:sp>
        <p:nvSpPr>
          <p:cNvPr id="1719" name="Google Shape;1719;p184"/>
          <p:cNvSpPr/>
          <p:nvPr/>
        </p:nvSpPr>
        <p:spPr>
          <a:xfrm>
            <a:off x="3169550" y="2696250"/>
            <a:ext cx="620400" cy="970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84"/>
          <p:cNvSpPr/>
          <p:nvPr/>
        </p:nvSpPr>
        <p:spPr>
          <a:xfrm>
            <a:off x="1066025" y="2278975"/>
            <a:ext cx="1697400" cy="51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84"/>
          <p:cNvSpPr txBox="1"/>
          <p:nvPr/>
        </p:nvSpPr>
        <p:spPr>
          <a:xfrm>
            <a:off x="5591475" y="1996600"/>
            <a:ext cx="2786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Inter"/>
                <a:ea typeface="Inter"/>
                <a:cs typeface="Inter"/>
                <a:sym typeface="Inter"/>
              </a:rPr>
              <a:t>Malvertising risks</a:t>
            </a:r>
            <a:endParaRPr sz="1200">
              <a:latin typeface="Inter"/>
              <a:ea typeface="Inter"/>
              <a:cs typeface="Inter"/>
              <a:sym typeface="Inter"/>
            </a:endParaRPr>
          </a:p>
        </p:txBody>
      </p:sp>
      <p:sp>
        <p:nvSpPr>
          <p:cNvPr id="1722" name="Google Shape;1722;p184"/>
          <p:cNvSpPr txBox="1"/>
          <p:nvPr/>
        </p:nvSpPr>
        <p:spPr>
          <a:xfrm>
            <a:off x="5576175" y="2641175"/>
            <a:ext cx="2934000" cy="1323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Inter"/>
                <a:ea typeface="Inter"/>
                <a:cs typeface="Inter"/>
                <a:sym typeface="Inter"/>
              </a:rPr>
              <a:t>Must have latest device OS to access</a:t>
            </a:r>
            <a:endParaRPr sz="1200">
              <a:latin typeface="Inter"/>
              <a:ea typeface="Inter"/>
              <a:cs typeface="Inter"/>
              <a:sym typeface="Inter"/>
            </a:endParaRPr>
          </a:p>
          <a:p>
            <a:pPr marL="0" lvl="0" indent="0" algn="l" rtl="0">
              <a:spcBef>
                <a:spcPts val="0"/>
              </a:spcBef>
              <a:spcAft>
                <a:spcPts val="0"/>
              </a:spcAft>
              <a:buNone/>
            </a:pPr>
            <a:r>
              <a:rPr lang="en" sz="1200">
                <a:latin typeface="Inter"/>
                <a:ea typeface="Inter"/>
                <a:cs typeface="Inter"/>
                <a:sym typeface="Inter"/>
              </a:rPr>
              <a:t>Must be on corporate machine</a:t>
            </a:r>
            <a:endParaRPr sz="1200">
              <a:latin typeface="Inter"/>
              <a:ea typeface="Inter"/>
              <a:cs typeface="Inter"/>
              <a:sym typeface="Inter"/>
            </a:endParaRPr>
          </a:p>
          <a:p>
            <a:pPr marL="0" lvl="0" indent="0" algn="l" rtl="0">
              <a:spcBef>
                <a:spcPts val="0"/>
              </a:spcBef>
              <a:spcAft>
                <a:spcPts val="0"/>
              </a:spcAft>
              <a:buNone/>
            </a:pPr>
            <a:r>
              <a:rPr lang="en" sz="1200">
                <a:latin typeface="Inter"/>
                <a:ea typeface="Inter"/>
                <a:cs typeface="Inter"/>
                <a:sym typeface="Inter"/>
              </a:rPr>
              <a:t>Stop CSV downloads of data</a:t>
            </a:r>
            <a:endParaRPr sz="1200">
              <a:latin typeface="Inter"/>
              <a:ea typeface="Inter"/>
              <a:cs typeface="Inter"/>
              <a:sym typeface="Inter"/>
            </a:endParaRPr>
          </a:p>
          <a:p>
            <a:pPr marL="0" lvl="0" indent="0" algn="l" rtl="0">
              <a:spcBef>
                <a:spcPts val="0"/>
              </a:spcBef>
              <a:spcAft>
                <a:spcPts val="0"/>
              </a:spcAft>
              <a:buNone/>
            </a:pPr>
            <a:r>
              <a:rPr lang="en" sz="1200">
                <a:latin typeface="Inter"/>
                <a:ea typeface="Inter"/>
                <a:cs typeface="Inter"/>
                <a:sym typeface="Inter"/>
              </a:rPr>
              <a:t>Block access to admin pages</a:t>
            </a:r>
            <a:endParaRPr sz="1200">
              <a:latin typeface="Inter"/>
              <a:ea typeface="Inter"/>
              <a:cs typeface="Inter"/>
              <a:sym typeface="Inter"/>
            </a:endParaRPr>
          </a:p>
          <a:p>
            <a:pPr marL="0" lvl="0" indent="0" algn="l" rtl="0">
              <a:spcBef>
                <a:spcPts val="0"/>
              </a:spcBef>
              <a:spcAft>
                <a:spcPts val="0"/>
              </a:spcAft>
              <a:buNone/>
            </a:pPr>
            <a:r>
              <a:rPr lang="en" sz="1200">
                <a:latin typeface="Inter"/>
                <a:ea typeface="Inter"/>
                <a:cs typeface="Inter"/>
                <a:sym typeface="Inter"/>
              </a:rPr>
              <a:t>Prevent access from certain countries</a:t>
            </a:r>
            <a:endParaRPr sz="1200">
              <a:latin typeface="Inter"/>
              <a:ea typeface="Inter"/>
              <a:cs typeface="Inter"/>
              <a:sym typeface="Inter"/>
            </a:endParaRPr>
          </a:p>
          <a:p>
            <a:pPr marL="0" lvl="0" indent="0" algn="l" rtl="0">
              <a:spcBef>
                <a:spcPts val="0"/>
              </a:spcBef>
              <a:spcAft>
                <a:spcPts val="0"/>
              </a:spcAft>
              <a:buNone/>
            </a:pPr>
            <a:endParaRPr>
              <a:latin typeface="Inter"/>
              <a:ea typeface="Inter"/>
              <a:cs typeface="Inter"/>
              <a:sym typeface="Inter"/>
            </a:endParaRPr>
          </a:p>
        </p:txBody>
      </p:sp>
      <p:sp>
        <p:nvSpPr>
          <p:cNvPr id="1723" name="Google Shape;1723;p184"/>
          <p:cNvSpPr txBox="1"/>
          <p:nvPr/>
        </p:nvSpPr>
        <p:spPr>
          <a:xfrm>
            <a:off x="6250700" y="4090950"/>
            <a:ext cx="278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Inter"/>
              <a:ea typeface="Inter"/>
              <a:cs typeface="Inter"/>
              <a:sym typeface="Inter"/>
            </a:endParaRPr>
          </a:p>
        </p:txBody>
      </p:sp>
      <p:sp>
        <p:nvSpPr>
          <p:cNvPr id="1724" name="Google Shape;1724;p184"/>
          <p:cNvSpPr txBox="1"/>
          <p:nvPr/>
        </p:nvSpPr>
        <p:spPr>
          <a:xfrm>
            <a:off x="5616775" y="3921600"/>
            <a:ext cx="3373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Inter"/>
                <a:ea typeface="Inter"/>
                <a:cs typeface="Inter"/>
                <a:sym typeface="Inter"/>
              </a:rPr>
              <a:t>Must have latest device OS to access</a:t>
            </a:r>
            <a:endParaRPr sz="1200">
              <a:latin typeface="Inter"/>
              <a:ea typeface="Inter"/>
              <a:cs typeface="Inter"/>
              <a:sym typeface="Inter"/>
            </a:endParaRPr>
          </a:p>
          <a:p>
            <a:pPr marL="0" lvl="0" indent="0" algn="l" rtl="0">
              <a:spcBef>
                <a:spcPts val="0"/>
              </a:spcBef>
              <a:spcAft>
                <a:spcPts val="0"/>
              </a:spcAft>
              <a:buNone/>
            </a:pPr>
            <a:r>
              <a:rPr lang="en" sz="1200">
                <a:latin typeface="Inter"/>
                <a:ea typeface="Inter"/>
                <a:cs typeface="Inter"/>
                <a:sym typeface="Inter"/>
              </a:rPr>
              <a:t>Must be on corporate machine to access</a:t>
            </a:r>
            <a:endParaRPr sz="1200">
              <a:latin typeface="Inter"/>
              <a:ea typeface="Inter"/>
              <a:cs typeface="Inter"/>
              <a:sym typeface="Inter"/>
            </a:endParaRPr>
          </a:p>
          <a:p>
            <a:pPr marL="0" lvl="0" indent="0" algn="l" rtl="0">
              <a:spcBef>
                <a:spcPts val="0"/>
              </a:spcBef>
              <a:spcAft>
                <a:spcPts val="0"/>
              </a:spcAft>
              <a:buNone/>
            </a:pPr>
            <a:r>
              <a:rPr lang="en" sz="1200">
                <a:latin typeface="Inter"/>
                <a:ea typeface="Inter"/>
                <a:cs typeface="Inter"/>
                <a:sym typeface="Inter"/>
              </a:rPr>
              <a:t>Stop copy/paste of code samples in app</a:t>
            </a:r>
            <a:endParaRPr>
              <a:latin typeface="Inter"/>
              <a:ea typeface="Inter"/>
              <a:cs typeface="Inter"/>
              <a:sym typeface="Inter"/>
            </a:endParaRPr>
          </a:p>
        </p:txBody>
      </p:sp>
      <p:pic>
        <p:nvPicPr>
          <p:cNvPr id="1725" name="Google Shape;1725;p184"/>
          <p:cNvPicPr preferRelativeResize="0"/>
          <p:nvPr/>
        </p:nvPicPr>
        <p:blipFill rotWithShape="1">
          <a:blip r:embed="rId7">
            <a:alphaModFix/>
          </a:blip>
          <a:srcRect l="4805" t="37461" r="70599" b="34292"/>
          <a:stretch/>
        </p:blipFill>
        <p:spPr>
          <a:xfrm>
            <a:off x="485025" y="1426800"/>
            <a:ext cx="1117151" cy="1142976"/>
          </a:xfrm>
          <a:prstGeom prst="rect">
            <a:avLst/>
          </a:prstGeom>
          <a:noFill/>
          <a:ln>
            <a:noFill/>
          </a:ln>
        </p:spPr>
      </p:pic>
      <p:sp>
        <p:nvSpPr>
          <p:cNvPr id="1726" name="Google Shape;1726;p184"/>
          <p:cNvSpPr/>
          <p:nvPr/>
        </p:nvSpPr>
        <p:spPr>
          <a:xfrm>
            <a:off x="1725775" y="1545300"/>
            <a:ext cx="2457600" cy="820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I’m here to make sure that only the right people can access customer data, and that we don’t lose track of it.</a:t>
            </a:r>
            <a:endParaRPr sz="1200"/>
          </a:p>
        </p:txBody>
      </p:sp>
      <p:sp>
        <p:nvSpPr>
          <p:cNvPr id="1727" name="Google Shape;1727;p184"/>
          <p:cNvSpPr txBox="1"/>
          <p:nvPr/>
        </p:nvSpPr>
        <p:spPr>
          <a:xfrm>
            <a:off x="1714500" y="2346150"/>
            <a:ext cx="649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Inter"/>
              <a:ea typeface="Inter"/>
              <a:cs typeface="Inter"/>
              <a:sym typeface="Inter"/>
            </a:endParaRPr>
          </a:p>
        </p:txBody>
      </p:sp>
      <p:sp>
        <p:nvSpPr>
          <p:cNvPr id="1728" name="Google Shape;1728;p184"/>
          <p:cNvSpPr/>
          <p:nvPr/>
        </p:nvSpPr>
        <p:spPr>
          <a:xfrm>
            <a:off x="5249375" y="1280375"/>
            <a:ext cx="3373200" cy="40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t>Here’s what worries me.</a:t>
            </a:r>
            <a:endParaRPr sz="12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32"/>
        <p:cNvGrpSpPr/>
        <p:nvPr/>
      </p:nvGrpSpPr>
      <p:grpSpPr>
        <a:xfrm>
          <a:off x="0" y="0"/>
          <a:ext cx="0" cy="0"/>
          <a:chOff x="0" y="0"/>
          <a:chExt cx="0" cy="0"/>
        </a:xfrm>
      </p:grpSpPr>
      <p:sp>
        <p:nvSpPr>
          <p:cNvPr id="1733" name="Google Shape;1733;p185"/>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Zero trust security in the real world</a:t>
            </a:r>
            <a:endParaRPr/>
          </a:p>
        </p:txBody>
      </p:sp>
      <p:sp>
        <p:nvSpPr>
          <p:cNvPr id="1734" name="Google Shape;1734;p18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With Browser Isolation, I gain protection from threats I otherwise miss.</a:t>
            </a:r>
            <a:endParaRPr/>
          </a:p>
        </p:txBody>
      </p:sp>
      <p:pic>
        <p:nvPicPr>
          <p:cNvPr id="1735" name="Google Shape;1735;p185"/>
          <p:cNvPicPr preferRelativeResize="0"/>
          <p:nvPr/>
        </p:nvPicPr>
        <p:blipFill rotWithShape="1">
          <a:blip r:embed="rId3">
            <a:alphaModFix/>
          </a:blip>
          <a:srcRect l="5288" t="35885" r="53365"/>
          <a:stretch/>
        </p:blipFill>
        <p:spPr>
          <a:xfrm>
            <a:off x="239301" y="2780375"/>
            <a:ext cx="3257123" cy="1934999"/>
          </a:xfrm>
          <a:prstGeom prst="rect">
            <a:avLst/>
          </a:prstGeom>
          <a:noFill/>
          <a:ln>
            <a:noFill/>
          </a:ln>
        </p:spPr>
      </p:pic>
      <p:pic>
        <p:nvPicPr>
          <p:cNvPr id="1736" name="Google Shape;1736;p185"/>
          <p:cNvPicPr preferRelativeResize="0"/>
          <p:nvPr/>
        </p:nvPicPr>
        <p:blipFill>
          <a:blip r:embed="rId4">
            <a:alphaModFix/>
          </a:blip>
          <a:stretch>
            <a:fillRect/>
          </a:stretch>
        </p:blipFill>
        <p:spPr>
          <a:xfrm>
            <a:off x="6889650" y="2939750"/>
            <a:ext cx="894925" cy="626114"/>
          </a:xfrm>
          <a:prstGeom prst="rect">
            <a:avLst/>
          </a:prstGeom>
          <a:noFill/>
          <a:ln>
            <a:noFill/>
          </a:ln>
        </p:spPr>
      </p:pic>
      <p:pic>
        <p:nvPicPr>
          <p:cNvPr id="1737" name="Google Shape;1737;p185"/>
          <p:cNvPicPr preferRelativeResize="0"/>
          <p:nvPr/>
        </p:nvPicPr>
        <p:blipFill>
          <a:blip r:embed="rId5">
            <a:alphaModFix/>
          </a:blip>
          <a:stretch>
            <a:fillRect/>
          </a:stretch>
        </p:blipFill>
        <p:spPr>
          <a:xfrm>
            <a:off x="6967800" y="1750146"/>
            <a:ext cx="738622" cy="738622"/>
          </a:xfrm>
          <a:prstGeom prst="rect">
            <a:avLst/>
          </a:prstGeom>
          <a:noFill/>
          <a:ln>
            <a:noFill/>
          </a:ln>
        </p:spPr>
      </p:pic>
      <p:pic>
        <p:nvPicPr>
          <p:cNvPr id="1738" name="Google Shape;1738;p185"/>
          <p:cNvPicPr preferRelativeResize="0"/>
          <p:nvPr/>
        </p:nvPicPr>
        <p:blipFill rotWithShape="1">
          <a:blip r:embed="rId6">
            <a:alphaModFix/>
          </a:blip>
          <a:srcRect l="9533" t="39127" r="58279" b="38533"/>
          <a:stretch/>
        </p:blipFill>
        <p:spPr>
          <a:xfrm>
            <a:off x="6723016" y="4031250"/>
            <a:ext cx="1117163" cy="516900"/>
          </a:xfrm>
          <a:prstGeom prst="rect">
            <a:avLst/>
          </a:prstGeom>
          <a:noFill/>
          <a:ln>
            <a:noFill/>
          </a:ln>
        </p:spPr>
      </p:pic>
      <p:sp>
        <p:nvSpPr>
          <p:cNvPr id="1739" name="Google Shape;1739;p185"/>
          <p:cNvSpPr/>
          <p:nvPr/>
        </p:nvSpPr>
        <p:spPr>
          <a:xfrm>
            <a:off x="3169550" y="2696250"/>
            <a:ext cx="620400" cy="970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85"/>
          <p:cNvSpPr/>
          <p:nvPr/>
        </p:nvSpPr>
        <p:spPr>
          <a:xfrm>
            <a:off x="1066025" y="2278975"/>
            <a:ext cx="1697400" cy="51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85"/>
          <p:cNvSpPr txBox="1"/>
          <p:nvPr/>
        </p:nvSpPr>
        <p:spPr>
          <a:xfrm>
            <a:off x="6778513" y="2398175"/>
            <a:ext cx="111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Inter"/>
                <a:ea typeface="Inter"/>
                <a:cs typeface="Inter"/>
                <a:sym typeface="Inter"/>
              </a:rPr>
              <a:t>Internet</a:t>
            </a:r>
            <a:endParaRPr>
              <a:latin typeface="Inter"/>
              <a:ea typeface="Inter"/>
              <a:cs typeface="Inter"/>
              <a:sym typeface="Inter"/>
            </a:endParaRPr>
          </a:p>
        </p:txBody>
      </p:sp>
      <p:sp>
        <p:nvSpPr>
          <p:cNvPr id="1742" name="Google Shape;1742;p185"/>
          <p:cNvSpPr txBox="1"/>
          <p:nvPr/>
        </p:nvSpPr>
        <p:spPr>
          <a:xfrm>
            <a:off x="6778500" y="3547775"/>
            <a:ext cx="111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Inter"/>
                <a:ea typeface="Inter"/>
                <a:cs typeface="Inter"/>
                <a:sym typeface="Inter"/>
              </a:rPr>
              <a:t>SaaS</a:t>
            </a:r>
            <a:endParaRPr>
              <a:latin typeface="Inter"/>
              <a:ea typeface="Inter"/>
              <a:cs typeface="Inter"/>
              <a:sym typeface="Inter"/>
            </a:endParaRPr>
          </a:p>
        </p:txBody>
      </p:sp>
      <p:sp>
        <p:nvSpPr>
          <p:cNvPr id="1743" name="Google Shape;1743;p185"/>
          <p:cNvSpPr txBox="1"/>
          <p:nvPr/>
        </p:nvSpPr>
        <p:spPr>
          <a:xfrm>
            <a:off x="6699325" y="4471950"/>
            <a:ext cx="1263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Inter"/>
                <a:ea typeface="Inter"/>
                <a:cs typeface="Inter"/>
                <a:sym typeface="Inter"/>
              </a:rPr>
              <a:t>Datacenter</a:t>
            </a:r>
            <a:endParaRPr>
              <a:latin typeface="Inter"/>
              <a:ea typeface="Inter"/>
              <a:cs typeface="Inter"/>
              <a:sym typeface="Inter"/>
            </a:endParaRPr>
          </a:p>
        </p:txBody>
      </p:sp>
      <p:pic>
        <p:nvPicPr>
          <p:cNvPr id="1744" name="Google Shape;1744;p185"/>
          <p:cNvPicPr preferRelativeResize="0"/>
          <p:nvPr/>
        </p:nvPicPr>
        <p:blipFill rotWithShape="1">
          <a:blip r:embed="rId7">
            <a:alphaModFix/>
          </a:blip>
          <a:srcRect l="4805" t="37461" r="70599" b="34292"/>
          <a:stretch/>
        </p:blipFill>
        <p:spPr>
          <a:xfrm>
            <a:off x="485025" y="1426800"/>
            <a:ext cx="1117151" cy="1142976"/>
          </a:xfrm>
          <a:prstGeom prst="rect">
            <a:avLst/>
          </a:prstGeom>
          <a:noFill/>
          <a:ln>
            <a:noFill/>
          </a:ln>
        </p:spPr>
      </p:pic>
      <p:sp>
        <p:nvSpPr>
          <p:cNvPr id="1745" name="Google Shape;1745;p185"/>
          <p:cNvSpPr/>
          <p:nvPr/>
        </p:nvSpPr>
        <p:spPr>
          <a:xfrm>
            <a:off x="1725775" y="1545300"/>
            <a:ext cx="2457600" cy="820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Here’s how adding Cloudflare for Teams helps me protect our data. </a:t>
            </a:r>
            <a:endParaRPr sz="1200"/>
          </a:p>
        </p:txBody>
      </p:sp>
      <p:sp>
        <p:nvSpPr>
          <p:cNvPr id="1746" name="Google Shape;1746;p185"/>
          <p:cNvSpPr/>
          <p:nvPr/>
        </p:nvSpPr>
        <p:spPr>
          <a:xfrm>
            <a:off x="625800" y="4031250"/>
            <a:ext cx="1838400" cy="25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Carbon Black [EPP]</a:t>
            </a:r>
            <a:endParaRPr/>
          </a:p>
        </p:txBody>
      </p:sp>
      <p:sp>
        <p:nvSpPr>
          <p:cNvPr id="1747" name="Google Shape;1747;p185"/>
          <p:cNvSpPr/>
          <p:nvPr/>
        </p:nvSpPr>
        <p:spPr>
          <a:xfrm>
            <a:off x="5562625" y="3182225"/>
            <a:ext cx="1117200" cy="40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OKTA [IDP]</a:t>
            </a:r>
            <a:endParaRPr/>
          </a:p>
          <a:p>
            <a:pPr marL="0" lvl="0" indent="0" algn="l" rtl="0">
              <a:spcBef>
                <a:spcPts val="0"/>
              </a:spcBef>
              <a:spcAft>
                <a:spcPts val="0"/>
              </a:spcAft>
              <a:buNone/>
            </a:pPr>
            <a:r>
              <a:rPr lang="en"/>
              <a:t>+ Yubikey</a:t>
            </a:r>
            <a:endParaRPr/>
          </a:p>
        </p:txBody>
      </p:sp>
      <p:sp>
        <p:nvSpPr>
          <p:cNvPr id="1748" name="Google Shape;1748;p185"/>
          <p:cNvSpPr/>
          <p:nvPr/>
        </p:nvSpPr>
        <p:spPr>
          <a:xfrm>
            <a:off x="5562600" y="4234650"/>
            <a:ext cx="1117200" cy="40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OKTA [IDP]</a:t>
            </a:r>
            <a:endParaRPr/>
          </a:p>
          <a:p>
            <a:pPr marL="0" lvl="0" indent="0" algn="l" rtl="0">
              <a:spcBef>
                <a:spcPts val="0"/>
              </a:spcBef>
              <a:spcAft>
                <a:spcPts val="0"/>
              </a:spcAft>
              <a:buNone/>
            </a:pPr>
            <a:r>
              <a:rPr lang="en"/>
              <a:t>+ Yubikey</a:t>
            </a:r>
            <a:endParaRPr/>
          </a:p>
        </p:txBody>
      </p:sp>
      <p:cxnSp>
        <p:nvCxnSpPr>
          <p:cNvPr id="1749" name="Google Shape;1749;p185"/>
          <p:cNvCxnSpPr>
            <a:endCxn id="1747" idx="1"/>
          </p:cNvCxnSpPr>
          <p:nvPr/>
        </p:nvCxnSpPr>
        <p:spPr>
          <a:xfrm rot="10800000" flipH="1">
            <a:off x="2344825" y="3382325"/>
            <a:ext cx="3217800" cy="189000"/>
          </a:xfrm>
          <a:prstGeom prst="straightConnector1">
            <a:avLst/>
          </a:prstGeom>
          <a:noFill/>
          <a:ln w="9525" cap="flat" cmpd="sng">
            <a:solidFill>
              <a:schemeClr val="dk2"/>
            </a:solidFill>
            <a:prstDash val="solid"/>
            <a:round/>
            <a:headEnd type="none" w="med" len="med"/>
            <a:tailEnd type="triangle" w="med" len="med"/>
          </a:ln>
        </p:spPr>
      </p:cxnSp>
      <p:sp>
        <p:nvSpPr>
          <p:cNvPr id="1750" name="Google Shape;1750;p185"/>
          <p:cNvSpPr/>
          <p:nvPr/>
        </p:nvSpPr>
        <p:spPr>
          <a:xfrm>
            <a:off x="2344975" y="3283834"/>
            <a:ext cx="1838400" cy="40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TEAMS [SWG + ZTNA + BROWSER]</a:t>
            </a:r>
            <a:endParaRPr/>
          </a:p>
        </p:txBody>
      </p:sp>
      <p:cxnSp>
        <p:nvCxnSpPr>
          <p:cNvPr id="1751" name="Google Shape;1751;p185"/>
          <p:cNvCxnSpPr>
            <a:stCxn id="1750" idx="3"/>
            <a:endCxn id="1748" idx="1"/>
          </p:cNvCxnSpPr>
          <p:nvPr/>
        </p:nvCxnSpPr>
        <p:spPr>
          <a:xfrm>
            <a:off x="4183375" y="3483934"/>
            <a:ext cx="1379100" cy="950700"/>
          </a:xfrm>
          <a:prstGeom prst="straightConnector1">
            <a:avLst/>
          </a:prstGeom>
          <a:noFill/>
          <a:ln w="9525" cap="flat" cmpd="sng">
            <a:solidFill>
              <a:schemeClr val="dk2"/>
            </a:solidFill>
            <a:prstDash val="solid"/>
            <a:round/>
            <a:headEnd type="none" w="med" len="med"/>
            <a:tailEnd type="triangle" w="med" len="med"/>
          </a:ln>
        </p:spPr>
      </p:cxnSp>
      <p:cxnSp>
        <p:nvCxnSpPr>
          <p:cNvPr id="1752" name="Google Shape;1752;p185"/>
          <p:cNvCxnSpPr>
            <a:stCxn id="1750" idx="3"/>
          </p:cNvCxnSpPr>
          <p:nvPr/>
        </p:nvCxnSpPr>
        <p:spPr>
          <a:xfrm rot="10800000" flipH="1">
            <a:off x="4183375" y="2213134"/>
            <a:ext cx="2733900" cy="1270800"/>
          </a:xfrm>
          <a:prstGeom prst="straightConnector1">
            <a:avLst/>
          </a:prstGeom>
          <a:noFill/>
          <a:ln w="9525" cap="flat" cmpd="sng">
            <a:solidFill>
              <a:schemeClr val="dk2"/>
            </a:solidFill>
            <a:prstDash val="solid"/>
            <a:round/>
            <a:headEnd type="none" w="med" len="med"/>
            <a:tailEnd type="triangle" w="med" len="med"/>
          </a:ln>
        </p:spPr>
      </p:cxnSp>
      <p:sp>
        <p:nvSpPr>
          <p:cNvPr id="1753" name="Google Shape;1753;p185"/>
          <p:cNvSpPr/>
          <p:nvPr/>
        </p:nvSpPr>
        <p:spPr>
          <a:xfrm>
            <a:off x="7873175" y="1838575"/>
            <a:ext cx="1173000" cy="620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 Browse marketplace</a:t>
            </a:r>
            <a:endParaRPr sz="1000"/>
          </a:p>
          <a:p>
            <a:pPr marL="0" lvl="0" indent="0" algn="ctr" rtl="0">
              <a:spcBef>
                <a:spcPts val="0"/>
              </a:spcBef>
              <a:spcAft>
                <a:spcPts val="0"/>
              </a:spcAft>
              <a:buNone/>
            </a:pPr>
            <a:r>
              <a:rPr lang="en" sz="1000"/>
              <a:t>- Look at photos</a:t>
            </a:r>
            <a:endParaRPr sz="1000"/>
          </a:p>
        </p:txBody>
      </p:sp>
      <p:sp>
        <p:nvSpPr>
          <p:cNvPr id="1754" name="Google Shape;1754;p185"/>
          <p:cNvSpPr/>
          <p:nvPr/>
        </p:nvSpPr>
        <p:spPr>
          <a:xfrm>
            <a:off x="7873175" y="2942613"/>
            <a:ext cx="1173000" cy="620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 View reports</a:t>
            </a:r>
            <a:endParaRPr sz="1000"/>
          </a:p>
          <a:p>
            <a:pPr marL="0" lvl="0" indent="0" algn="ctr" rtl="0">
              <a:spcBef>
                <a:spcPts val="0"/>
              </a:spcBef>
              <a:spcAft>
                <a:spcPts val="0"/>
              </a:spcAft>
              <a:buNone/>
            </a:pPr>
            <a:r>
              <a:rPr lang="en" sz="1000"/>
              <a:t>- download report</a:t>
            </a:r>
            <a:endParaRPr sz="1000"/>
          </a:p>
          <a:p>
            <a:pPr marL="0" lvl="0" indent="0" algn="ctr" rtl="0">
              <a:spcBef>
                <a:spcPts val="0"/>
              </a:spcBef>
              <a:spcAft>
                <a:spcPts val="0"/>
              </a:spcAft>
              <a:buNone/>
            </a:pPr>
            <a:r>
              <a:rPr lang="en" sz="1000"/>
              <a:t>- Research opps</a:t>
            </a:r>
            <a:endParaRPr sz="1000"/>
          </a:p>
        </p:txBody>
      </p:sp>
      <p:sp>
        <p:nvSpPr>
          <p:cNvPr id="1755" name="Google Shape;1755;p185"/>
          <p:cNvSpPr/>
          <p:nvPr/>
        </p:nvSpPr>
        <p:spPr>
          <a:xfrm>
            <a:off x="7895725" y="4046663"/>
            <a:ext cx="1173000" cy="620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 Check status of  features</a:t>
            </a:r>
            <a:endParaRPr sz="1000"/>
          </a:p>
          <a:p>
            <a:pPr marL="0" lvl="0" indent="0" algn="l" rtl="0">
              <a:spcBef>
                <a:spcPts val="0"/>
              </a:spcBef>
              <a:spcAft>
                <a:spcPts val="0"/>
              </a:spcAft>
              <a:buNone/>
            </a:pPr>
            <a:r>
              <a:rPr lang="en" sz="1000"/>
              <a:t>- Create design tickets</a:t>
            </a:r>
            <a:endParaRPr sz="1000"/>
          </a:p>
        </p:txBody>
      </p:sp>
      <p:sp>
        <p:nvSpPr>
          <p:cNvPr id="1756" name="Google Shape;1756;p185"/>
          <p:cNvSpPr/>
          <p:nvPr/>
        </p:nvSpPr>
        <p:spPr>
          <a:xfrm>
            <a:off x="5677100" y="2218038"/>
            <a:ext cx="286289" cy="270746"/>
          </a:xfrm>
          <a:custGeom>
            <a:avLst/>
            <a:gdLst/>
            <a:ahLst/>
            <a:cxnLst/>
            <a:rect l="l" t="t" r="r" b="b"/>
            <a:pathLst>
              <a:path w="21566" h="21475" extrusionOk="0">
                <a:moveTo>
                  <a:pt x="11473" y="12057"/>
                </a:moveTo>
                <a:cubicBezTo>
                  <a:pt x="10394" y="13193"/>
                  <a:pt x="8932" y="13832"/>
                  <a:pt x="7408" y="13834"/>
                </a:cubicBezTo>
                <a:lnTo>
                  <a:pt x="7408" y="13851"/>
                </a:lnTo>
                <a:cubicBezTo>
                  <a:pt x="6271" y="13851"/>
                  <a:pt x="5159" y="13496"/>
                  <a:pt x="4214" y="12831"/>
                </a:cubicBezTo>
                <a:cubicBezTo>
                  <a:pt x="3268" y="12166"/>
                  <a:pt x="2531" y="11221"/>
                  <a:pt x="2095" y="10115"/>
                </a:cubicBezTo>
                <a:cubicBezTo>
                  <a:pt x="1659" y="9010"/>
                  <a:pt x="1544" y="7793"/>
                  <a:pt x="1765" y="6618"/>
                </a:cubicBezTo>
                <a:cubicBezTo>
                  <a:pt x="1986" y="5444"/>
                  <a:pt x="2532" y="4365"/>
                  <a:pt x="3335" y="3517"/>
                </a:cubicBezTo>
                <a:cubicBezTo>
                  <a:pt x="4138" y="2669"/>
                  <a:pt x="5161" y="2091"/>
                  <a:pt x="6276" y="1855"/>
                </a:cubicBezTo>
                <a:cubicBezTo>
                  <a:pt x="7390" y="1619"/>
                  <a:pt x="8546" y="1737"/>
                  <a:pt x="9598" y="2193"/>
                </a:cubicBezTo>
                <a:cubicBezTo>
                  <a:pt x="10649" y="2649"/>
                  <a:pt x="11549" y="3423"/>
                  <a:pt x="12182" y="4416"/>
                </a:cubicBezTo>
                <a:cubicBezTo>
                  <a:pt x="12817" y="5410"/>
                  <a:pt x="13157" y="6579"/>
                  <a:pt x="13160" y="7777"/>
                </a:cubicBezTo>
                <a:cubicBezTo>
                  <a:pt x="13158" y="9382"/>
                  <a:pt x="12551" y="10922"/>
                  <a:pt x="11473" y="12057"/>
                </a:cubicBezTo>
                <a:close/>
                <a:moveTo>
                  <a:pt x="13353" y="12360"/>
                </a:moveTo>
                <a:cubicBezTo>
                  <a:pt x="14466" y="10753"/>
                  <a:pt x="14952" y="8757"/>
                  <a:pt x="14711" y="6784"/>
                </a:cubicBezTo>
                <a:cubicBezTo>
                  <a:pt x="14470" y="4811"/>
                  <a:pt x="13520" y="3011"/>
                  <a:pt x="12057" y="1753"/>
                </a:cubicBezTo>
                <a:cubicBezTo>
                  <a:pt x="10594" y="495"/>
                  <a:pt x="8728" y="-125"/>
                  <a:pt x="6845" y="21"/>
                </a:cubicBezTo>
                <a:cubicBezTo>
                  <a:pt x="4960" y="167"/>
                  <a:pt x="3201" y="1067"/>
                  <a:pt x="1928" y="2537"/>
                </a:cubicBezTo>
                <a:cubicBezTo>
                  <a:pt x="656" y="4007"/>
                  <a:pt x="-34" y="5935"/>
                  <a:pt x="2" y="7923"/>
                </a:cubicBezTo>
                <a:cubicBezTo>
                  <a:pt x="37" y="9912"/>
                  <a:pt x="795" y="11811"/>
                  <a:pt x="2119" y="13229"/>
                </a:cubicBezTo>
                <a:cubicBezTo>
                  <a:pt x="3443" y="14648"/>
                  <a:pt x="5233" y="15478"/>
                  <a:pt x="7121" y="15550"/>
                </a:cubicBezTo>
                <a:cubicBezTo>
                  <a:pt x="9009" y="15621"/>
                  <a:pt x="10851" y="14928"/>
                  <a:pt x="12268" y="13613"/>
                </a:cubicBezTo>
                <a:lnTo>
                  <a:pt x="20477" y="21475"/>
                </a:lnTo>
                <a:lnTo>
                  <a:pt x="21566" y="20222"/>
                </a:lnTo>
                <a:cubicBezTo>
                  <a:pt x="21566" y="20222"/>
                  <a:pt x="13353" y="12360"/>
                  <a:pt x="13353" y="1236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757" name="Google Shape;1757;p185"/>
          <p:cNvSpPr/>
          <p:nvPr/>
        </p:nvSpPr>
        <p:spPr>
          <a:xfrm>
            <a:off x="8254625" y="1479413"/>
            <a:ext cx="286289" cy="270746"/>
          </a:xfrm>
          <a:custGeom>
            <a:avLst/>
            <a:gdLst/>
            <a:ahLst/>
            <a:cxnLst/>
            <a:rect l="l" t="t" r="r" b="b"/>
            <a:pathLst>
              <a:path w="21566" h="21475" extrusionOk="0">
                <a:moveTo>
                  <a:pt x="11473" y="12057"/>
                </a:moveTo>
                <a:cubicBezTo>
                  <a:pt x="10394" y="13193"/>
                  <a:pt x="8932" y="13832"/>
                  <a:pt x="7408" y="13834"/>
                </a:cubicBezTo>
                <a:lnTo>
                  <a:pt x="7408" y="13851"/>
                </a:lnTo>
                <a:cubicBezTo>
                  <a:pt x="6271" y="13851"/>
                  <a:pt x="5159" y="13496"/>
                  <a:pt x="4214" y="12831"/>
                </a:cubicBezTo>
                <a:cubicBezTo>
                  <a:pt x="3268" y="12166"/>
                  <a:pt x="2531" y="11221"/>
                  <a:pt x="2095" y="10115"/>
                </a:cubicBezTo>
                <a:cubicBezTo>
                  <a:pt x="1659" y="9010"/>
                  <a:pt x="1544" y="7793"/>
                  <a:pt x="1765" y="6618"/>
                </a:cubicBezTo>
                <a:cubicBezTo>
                  <a:pt x="1986" y="5444"/>
                  <a:pt x="2532" y="4365"/>
                  <a:pt x="3335" y="3517"/>
                </a:cubicBezTo>
                <a:cubicBezTo>
                  <a:pt x="4138" y="2669"/>
                  <a:pt x="5161" y="2091"/>
                  <a:pt x="6276" y="1855"/>
                </a:cubicBezTo>
                <a:cubicBezTo>
                  <a:pt x="7390" y="1619"/>
                  <a:pt x="8546" y="1737"/>
                  <a:pt x="9598" y="2193"/>
                </a:cubicBezTo>
                <a:cubicBezTo>
                  <a:pt x="10649" y="2649"/>
                  <a:pt x="11549" y="3423"/>
                  <a:pt x="12182" y="4416"/>
                </a:cubicBezTo>
                <a:cubicBezTo>
                  <a:pt x="12817" y="5410"/>
                  <a:pt x="13157" y="6579"/>
                  <a:pt x="13160" y="7777"/>
                </a:cubicBezTo>
                <a:cubicBezTo>
                  <a:pt x="13158" y="9382"/>
                  <a:pt x="12551" y="10922"/>
                  <a:pt x="11473" y="12057"/>
                </a:cubicBezTo>
                <a:close/>
                <a:moveTo>
                  <a:pt x="13353" y="12360"/>
                </a:moveTo>
                <a:cubicBezTo>
                  <a:pt x="14466" y="10753"/>
                  <a:pt x="14952" y="8757"/>
                  <a:pt x="14711" y="6784"/>
                </a:cubicBezTo>
                <a:cubicBezTo>
                  <a:pt x="14470" y="4811"/>
                  <a:pt x="13520" y="3011"/>
                  <a:pt x="12057" y="1753"/>
                </a:cubicBezTo>
                <a:cubicBezTo>
                  <a:pt x="10594" y="495"/>
                  <a:pt x="8728" y="-125"/>
                  <a:pt x="6845" y="21"/>
                </a:cubicBezTo>
                <a:cubicBezTo>
                  <a:pt x="4960" y="167"/>
                  <a:pt x="3201" y="1067"/>
                  <a:pt x="1928" y="2537"/>
                </a:cubicBezTo>
                <a:cubicBezTo>
                  <a:pt x="656" y="4007"/>
                  <a:pt x="-34" y="5935"/>
                  <a:pt x="2" y="7923"/>
                </a:cubicBezTo>
                <a:cubicBezTo>
                  <a:pt x="37" y="9912"/>
                  <a:pt x="795" y="11811"/>
                  <a:pt x="2119" y="13229"/>
                </a:cubicBezTo>
                <a:cubicBezTo>
                  <a:pt x="3443" y="14648"/>
                  <a:pt x="5233" y="15478"/>
                  <a:pt x="7121" y="15550"/>
                </a:cubicBezTo>
                <a:cubicBezTo>
                  <a:pt x="9009" y="15621"/>
                  <a:pt x="10851" y="14928"/>
                  <a:pt x="12268" y="13613"/>
                </a:cubicBezTo>
                <a:lnTo>
                  <a:pt x="20477" y="21475"/>
                </a:lnTo>
                <a:lnTo>
                  <a:pt x="21566" y="20222"/>
                </a:lnTo>
                <a:cubicBezTo>
                  <a:pt x="21566" y="20222"/>
                  <a:pt x="13353" y="12360"/>
                  <a:pt x="13353" y="1236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758" name="Google Shape;1758;p185"/>
          <p:cNvSpPr/>
          <p:nvPr/>
        </p:nvSpPr>
        <p:spPr>
          <a:xfrm>
            <a:off x="8254625" y="2613700"/>
            <a:ext cx="286289" cy="270746"/>
          </a:xfrm>
          <a:custGeom>
            <a:avLst/>
            <a:gdLst/>
            <a:ahLst/>
            <a:cxnLst/>
            <a:rect l="l" t="t" r="r" b="b"/>
            <a:pathLst>
              <a:path w="21566" h="21475" extrusionOk="0">
                <a:moveTo>
                  <a:pt x="11473" y="12057"/>
                </a:moveTo>
                <a:cubicBezTo>
                  <a:pt x="10394" y="13193"/>
                  <a:pt x="8932" y="13832"/>
                  <a:pt x="7408" y="13834"/>
                </a:cubicBezTo>
                <a:lnTo>
                  <a:pt x="7408" y="13851"/>
                </a:lnTo>
                <a:cubicBezTo>
                  <a:pt x="6271" y="13851"/>
                  <a:pt x="5159" y="13496"/>
                  <a:pt x="4214" y="12831"/>
                </a:cubicBezTo>
                <a:cubicBezTo>
                  <a:pt x="3268" y="12166"/>
                  <a:pt x="2531" y="11221"/>
                  <a:pt x="2095" y="10115"/>
                </a:cubicBezTo>
                <a:cubicBezTo>
                  <a:pt x="1659" y="9010"/>
                  <a:pt x="1544" y="7793"/>
                  <a:pt x="1765" y="6618"/>
                </a:cubicBezTo>
                <a:cubicBezTo>
                  <a:pt x="1986" y="5444"/>
                  <a:pt x="2532" y="4365"/>
                  <a:pt x="3335" y="3517"/>
                </a:cubicBezTo>
                <a:cubicBezTo>
                  <a:pt x="4138" y="2669"/>
                  <a:pt x="5161" y="2091"/>
                  <a:pt x="6276" y="1855"/>
                </a:cubicBezTo>
                <a:cubicBezTo>
                  <a:pt x="7390" y="1619"/>
                  <a:pt x="8546" y="1737"/>
                  <a:pt x="9598" y="2193"/>
                </a:cubicBezTo>
                <a:cubicBezTo>
                  <a:pt x="10649" y="2649"/>
                  <a:pt x="11549" y="3423"/>
                  <a:pt x="12182" y="4416"/>
                </a:cubicBezTo>
                <a:cubicBezTo>
                  <a:pt x="12817" y="5410"/>
                  <a:pt x="13157" y="6579"/>
                  <a:pt x="13160" y="7777"/>
                </a:cubicBezTo>
                <a:cubicBezTo>
                  <a:pt x="13158" y="9382"/>
                  <a:pt x="12551" y="10922"/>
                  <a:pt x="11473" y="12057"/>
                </a:cubicBezTo>
                <a:close/>
                <a:moveTo>
                  <a:pt x="13353" y="12360"/>
                </a:moveTo>
                <a:cubicBezTo>
                  <a:pt x="14466" y="10753"/>
                  <a:pt x="14952" y="8757"/>
                  <a:pt x="14711" y="6784"/>
                </a:cubicBezTo>
                <a:cubicBezTo>
                  <a:pt x="14470" y="4811"/>
                  <a:pt x="13520" y="3011"/>
                  <a:pt x="12057" y="1753"/>
                </a:cubicBezTo>
                <a:cubicBezTo>
                  <a:pt x="10594" y="495"/>
                  <a:pt x="8728" y="-125"/>
                  <a:pt x="6845" y="21"/>
                </a:cubicBezTo>
                <a:cubicBezTo>
                  <a:pt x="4960" y="167"/>
                  <a:pt x="3201" y="1067"/>
                  <a:pt x="1928" y="2537"/>
                </a:cubicBezTo>
                <a:cubicBezTo>
                  <a:pt x="656" y="4007"/>
                  <a:pt x="-34" y="5935"/>
                  <a:pt x="2" y="7923"/>
                </a:cubicBezTo>
                <a:cubicBezTo>
                  <a:pt x="37" y="9912"/>
                  <a:pt x="795" y="11811"/>
                  <a:pt x="2119" y="13229"/>
                </a:cubicBezTo>
                <a:cubicBezTo>
                  <a:pt x="3443" y="14648"/>
                  <a:pt x="5233" y="15478"/>
                  <a:pt x="7121" y="15550"/>
                </a:cubicBezTo>
                <a:cubicBezTo>
                  <a:pt x="9009" y="15621"/>
                  <a:pt x="10851" y="14928"/>
                  <a:pt x="12268" y="13613"/>
                </a:cubicBezTo>
                <a:lnTo>
                  <a:pt x="20477" y="21475"/>
                </a:lnTo>
                <a:lnTo>
                  <a:pt x="21566" y="20222"/>
                </a:lnTo>
                <a:cubicBezTo>
                  <a:pt x="21566" y="20222"/>
                  <a:pt x="13353" y="12360"/>
                  <a:pt x="13353" y="1236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759" name="Google Shape;1759;p185"/>
          <p:cNvSpPr/>
          <p:nvPr/>
        </p:nvSpPr>
        <p:spPr>
          <a:xfrm>
            <a:off x="5750700" y="2838663"/>
            <a:ext cx="286289" cy="270746"/>
          </a:xfrm>
          <a:custGeom>
            <a:avLst/>
            <a:gdLst/>
            <a:ahLst/>
            <a:cxnLst/>
            <a:rect l="l" t="t" r="r" b="b"/>
            <a:pathLst>
              <a:path w="21566" h="21475" extrusionOk="0">
                <a:moveTo>
                  <a:pt x="11473" y="12057"/>
                </a:moveTo>
                <a:cubicBezTo>
                  <a:pt x="10394" y="13193"/>
                  <a:pt x="8932" y="13832"/>
                  <a:pt x="7408" y="13834"/>
                </a:cubicBezTo>
                <a:lnTo>
                  <a:pt x="7408" y="13851"/>
                </a:lnTo>
                <a:cubicBezTo>
                  <a:pt x="6271" y="13851"/>
                  <a:pt x="5159" y="13496"/>
                  <a:pt x="4214" y="12831"/>
                </a:cubicBezTo>
                <a:cubicBezTo>
                  <a:pt x="3268" y="12166"/>
                  <a:pt x="2531" y="11221"/>
                  <a:pt x="2095" y="10115"/>
                </a:cubicBezTo>
                <a:cubicBezTo>
                  <a:pt x="1659" y="9010"/>
                  <a:pt x="1544" y="7793"/>
                  <a:pt x="1765" y="6618"/>
                </a:cubicBezTo>
                <a:cubicBezTo>
                  <a:pt x="1986" y="5444"/>
                  <a:pt x="2532" y="4365"/>
                  <a:pt x="3335" y="3517"/>
                </a:cubicBezTo>
                <a:cubicBezTo>
                  <a:pt x="4138" y="2669"/>
                  <a:pt x="5161" y="2091"/>
                  <a:pt x="6276" y="1855"/>
                </a:cubicBezTo>
                <a:cubicBezTo>
                  <a:pt x="7390" y="1619"/>
                  <a:pt x="8546" y="1737"/>
                  <a:pt x="9598" y="2193"/>
                </a:cubicBezTo>
                <a:cubicBezTo>
                  <a:pt x="10649" y="2649"/>
                  <a:pt x="11549" y="3423"/>
                  <a:pt x="12182" y="4416"/>
                </a:cubicBezTo>
                <a:cubicBezTo>
                  <a:pt x="12817" y="5410"/>
                  <a:pt x="13157" y="6579"/>
                  <a:pt x="13160" y="7777"/>
                </a:cubicBezTo>
                <a:cubicBezTo>
                  <a:pt x="13158" y="9382"/>
                  <a:pt x="12551" y="10922"/>
                  <a:pt x="11473" y="12057"/>
                </a:cubicBezTo>
                <a:close/>
                <a:moveTo>
                  <a:pt x="13353" y="12360"/>
                </a:moveTo>
                <a:cubicBezTo>
                  <a:pt x="14466" y="10753"/>
                  <a:pt x="14952" y="8757"/>
                  <a:pt x="14711" y="6784"/>
                </a:cubicBezTo>
                <a:cubicBezTo>
                  <a:pt x="14470" y="4811"/>
                  <a:pt x="13520" y="3011"/>
                  <a:pt x="12057" y="1753"/>
                </a:cubicBezTo>
                <a:cubicBezTo>
                  <a:pt x="10594" y="495"/>
                  <a:pt x="8728" y="-125"/>
                  <a:pt x="6845" y="21"/>
                </a:cubicBezTo>
                <a:cubicBezTo>
                  <a:pt x="4960" y="167"/>
                  <a:pt x="3201" y="1067"/>
                  <a:pt x="1928" y="2537"/>
                </a:cubicBezTo>
                <a:cubicBezTo>
                  <a:pt x="656" y="4007"/>
                  <a:pt x="-34" y="5935"/>
                  <a:pt x="2" y="7923"/>
                </a:cubicBezTo>
                <a:cubicBezTo>
                  <a:pt x="37" y="9912"/>
                  <a:pt x="795" y="11811"/>
                  <a:pt x="2119" y="13229"/>
                </a:cubicBezTo>
                <a:cubicBezTo>
                  <a:pt x="3443" y="14648"/>
                  <a:pt x="5233" y="15478"/>
                  <a:pt x="7121" y="15550"/>
                </a:cubicBezTo>
                <a:cubicBezTo>
                  <a:pt x="9009" y="15621"/>
                  <a:pt x="10851" y="14928"/>
                  <a:pt x="12268" y="13613"/>
                </a:cubicBezTo>
                <a:lnTo>
                  <a:pt x="20477" y="21475"/>
                </a:lnTo>
                <a:lnTo>
                  <a:pt x="21566" y="20222"/>
                </a:lnTo>
                <a:cubicBezTo>
                  <a:pt x="21566" y="20222"/>
                  <a:pt x="13353" y="12360"/>
                  <a:pt x="13353" y="1236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760" name="Google Shape;1760;p185"/>
          <p:cNvSpPr/>
          <p:nvPr/>
        </p:nvSpPr>
        <p:spPr>
          <a:xfrm>
            <a:off x="5918275" y="3947963"/>
            <a:ext cx="286289" cy="270746"/>
          </a:xfrm>
          <a:custGeom>
            <a:avLst/>
            <a:gdLst/>
            <a:ahLst/>
            <a:cxnLst/>
            <a:rect l="l" t="t" r="r" b="b"/>
            <a:pathLst>
              <a:path w="21566" h="21475" extrusionOk="0">
                <a:moveTo>
                  <a:pt x="11473" y="12057"/>
                </a:moveTo>
                <a:cubicBezTo>
                  <a:pt x="10394" y="13193"/>
                  <a:pt x="8932" y="13832"/>
                  <a:pt x="7408" y="13834"/>
                </a:cubicBezTo>
                <a:lnTo>
                  <a:pt x="7408" y="13851"/>
                </a:lnTo>
                <a:cubicBezTo>
                  <a:pt x="6271" y="13851"/>
                  <a:pt x="5159" y="13496"/>
                  <a:pt x="4214" y="12831"/>
                </a:cubicBezTo>
                <a:cubicBezTo>
                  <a:pt x="3268" y="12166"/>
                  <a:pt x="2531" y="11221"/>
                  <a:pt x="2095" y="10115"/>
                </a:cubicBezTo>
                <a:cubicBezTo>
                  <a:pt x="1659" y="9010"/>
                  <a:pt x="1544" y="7793"/>
                  <a:pt x="1765" y="6618"/>
                </a:cubicBezTo>
                <a:cubicBezTo>
                  <a:pt x="1986" y="5444"/>
                  <a:pt x="2532" y="4365"/>
                  <a:pt x="3335" y="3517"/>
                </a:cubicBezTo>
                <a:cubicBezTo>
                  <a:pt x="4138" y="2669"/>
                  <a:pt x="5161" y="2091"/>
                  <a:pt x="6276" y="1855"/>
                </a:cubicBezTo>
                <a:cubicBezTo>
                  <a:pt x="7390" y="1619"/>
                  <a:pt x="8546" y="1737"/>
                  <a:pt x="9598" y="2193"/>
                </a:cubicBezTo>
                <a:cubicBezTo>
                  <a:pt x="10649" y="2649"/>
                  <a:pt x="11549" y="3423"/>
                  <a:pt x="12182" y="4416"/>
                </a:cubicBezTo>
                <a:cubicBezTo>
                  <a:pt x="12817" y="5410"/>
                  <a:pt x="13157" y="6579"/>
                  <a:pt x="13160" y="7777"/>
                </a:cubicBezTo>
                <a:cubicBezTo>
                  <a:pt x="13158" y="9382"/>
                  <a:pt x="12551" y="10922"/>
                  <a:pt x="11473" y="12057"/>
                </a:cubicBezTo>
                <a:close/>
                <a:moveTo>
                  <a:pt x="13353" y="12360"/>
                </a:moveTo>
                <a:cubicBezTo>
                  <a:pt x="14466" y="10753"/>
                  <a:pt x="14952" y="8757"/>
                  <a:pt x="14711" y="6784"/>
                </a:cubicBezTo>
                <a:cubicBezTo>
                  <a:pt x="14470" y="4811"/>
                  <a:pt x="13520" y="3011"/>
                  <a:pt x="12057" y="1753"/>
                </a:cubicBezTo>
                <a:cubicBezTo>
                  <a:pt x="10594" y="495"/>
                  <a:pt x="8728" y="-125"/>
                  <a:pt x="6845" y="21"/>
                </a:cubicBezTo>
                <a:cubicBezTo>
                  <a:pt x="4960" y="167"/>
                  <a:pt x="3201" y="1067"/>
                  <a:pt x="1928" y="2537"/>
                </a:cubicBezTo>
                <a:cubicBezTo>
                  <a:pt x="656" y="4007"/>
                  <a:pt x="-34" y="5935"/>
                  <a:pt x="2" y="7923"/>
                </a:cubicBezTo>
                <a:cubicBezTo>
                  <a:pt x="37" y="9912"/>
                  <a:pt x="795" y="11811"/>
                  <a:pt x="2119" y="13229"/>
                </a:cubicBezTo>
                <a:cubicBezTo>
                  <a:pt x="3443" y="14648"/>
                  <a:pt x="5233" y="15478"/>
                  <a:pt x="7121" y="15550"/>
                </a:cubicBezTo>
                <a:cubicBezTo>
                  <a:pt x="9009" y="15621"/>
                  <a:pt x="10851" y="14928"/>
                  <a:pt x="12268" y="13613"/>
                </a:cubicBezTo>
                <a:lnTo>
                  <a:pt x="20477" y="21475"/>
                </a:lnTo>
                <a:lnTo>
                  <a:pt x="21566" y="20222"/>
                </a:lnTo>
                <a:cubicBezTo>
                  <a:pt x="21566" y="20222"/>
                  <a:pt x="13353" y="12360"/>
                  <a:pt x="13353" y="1236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761" name="Google Shape;1761;p185"/>
          <p:cNvSpPr/>
          <p:nvPr/>
        </p:nvSpPr>
        <p:spPr>
          <a:xfrm>
            <a:off x="8254625" y="3748000"/>
            <a:ext cx="286289" cy="270746"/>
          </a:xfrm>
          <a:custGeom>
            <a:avLst/>
            <a:gdLst/>
            <a:ahLst/>
            <a:cxnLst/>
            <a:rect l="l" t="t" r="r" b="b"/>
            <a:pathLst>
              <a:path w="21566" h="21475" extrusionOk="0">
                <a:moveTo>
                  <a:pt x="11473" y="12057"/>
                </a:moveTo>
                <a:cubicBezTo>
                  <a:pt x="10394" y="13193"/>
                  <a:pt x="8932" y="13832"/>
                  <a:pt x="7408" y="13834"/>
                </a:cubicBezTo>
                <a:lnTo>
                  <a:pt x="7408" y="13851"/>
                </a:lnTo>
                <a:cubicBezTo>
                  <a:pt x="6271" y="13851"/>
                  <a:pt x="5159" y="13496"/>
                  <a:pt x="4214" y="12831"/>
                </a:cubicBezTo>
                <a:cubicBezTo>
                  <a:pt x="3268" y="12166"/>
                  <a:pt x="2531" y="11221"/>
                  <a:pt x="2095" y="10115"/>
                </a:cubicBezTo>
                <a:cubicBezTo>
                  <a:pt x="1659" y="9010"/>
                  <a:pt x="1544" y="7793"/>
                  <a:pt x="1765" y="6618"/>
                </a:cubicBezTo>
                <a:cubicBezTo>
                  <a:pt x="1986" y="5444"/>
                  <a:pt x="2532" y="4365"/>
                  <a:pt x="3335" y="3517"/>
                </a:cubicBezTo>
                <a:cubicBezTo>
                  <a:pt x="4138" y="2669"/>
                  <a:pt x="5161" y="2091"/>
                  <a:pt x="6276" y="1855"/>
                </a:cubicBezTo>
                <a:cubicBezTo>
                  <a:pt x="7390" y="1619"/>
                  <a:pt x="8546" y="1737"/>
                  <a:pt x="9598" y="2193"/>
                </a:cubicBezTo>
                <a:cubicBezTo>
                  <a:pt x="10649" y="2649"/>
                  <a:pt x="11549" y="3423"/>
                  <a:pt x="12182" y="4416"/>
                </a:cubicBezTo>
                <a:cubicBezTo>
                  <a:pt x="12817" y="5410"/>
                  <a:pt x="13157" y="6579"/>
                  <a:pt x="13160" y="7777"/>
                </a:cubicBezTo>
                <a:cubicBezTo>
                  <a:pt x="13158" y="9382"/>
                  <a:pt x="12551" y="10922"/>
                  <a:pt x="11473" y="12057"/>
                </a:cubicBezTo>
                <a:close/>
                <a:moveTo>
                  <a:pt x="13353" y="12360"/>
                </a:moveTo>
                <a:cubicBezTo>
                  <a:pt x="14466" y="10753"/>
                  <a:pt x="14952" y="8757"/>
                  <a:pt x="14711" y="6784"/>
                </a:cubicBezTo>
                <a:cubicBezTo>
                  <a:pt x="14470" y="4811"/>
                  <a:pt x="13520" y="3011"/>
                  <a:pt x="12057" y="1753"/>
                </a:cubicBezTo>
                <a:cubicBezTo>
                  <a:pt x="10594" y="495"/>
                  <a:pt x="8728" y="-125"/>
                  <a:pt x="6845" y="21"/>
                </a:cubicBezTo>
                <a:cubicBezTo>
                  <a:pt x="4960" y="167"/>
                  <a:pt x="3201" y="1067"/>
                  <a:pt x="1928" y="2537"/>
                </a:cubicBezTo>
                <a:cubicBezTo>
                  <a:pt x="656" y="4007"/>
                  <a:pt x="-34" y="5935"/>
                  <a:pt x="2" y="7923"/>
                </a:cubicBezTo>
                <a:cubicBezTo>
                  <a:pt x="37" y="9912"/>
                  <a:pt x="795" y="11811"/>
                  <a:pt x="2119" y="13229"/>
                </a:cubicBezTo>
                <a:cubicBezTo>
                  <a:pt x="3443" y="14648"/>
                  <a:pt x="5233" y="15478"/>
                  <a:pt x="7121" y="15550"/>
                </a:cubicBezTo>
                <a:cubicBezTo>
                  <a:pt x="9009" y="15621"/>
                  <a:pt x="10851" y="14928"/>
                  <a:pt x="12268" y="13613"/>
                </a:cubicBezTo>
                <a:lnTo>
                  <a:pt x="20477" y="21475"/>
                </a:lnTo>
                <a:lnTo>
                  <a:pt x="21566" y="20222"/>
                </a:lnTo>
                <a:cubicBezTo>
                  <a:pt x="21566" y="20222"/>
                  <a:pt x="13353" y="12360"/>
                  <a:pt x="13353" y="1236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762" name="Google Shape;1762;p185"/>
          <p:cNvSpPr/>
          <p:nvPr/>
        </p:nvSpPr>
        <p:spPr>
          <a:xfrm>
            <a:off x="5997397" y="2094662"/>
            <a:ext cx="247644" cy="209088"/>
          </a:xfrm>
          <a:custGeom>
            <a:avLst/>
            <a:gdLst/>
            <a:ahLst/>
            <a:cxnLst/>
            <a:rect l="l" t="t" r="r" b="b"/>
            <a:pathLst>
              <a:path w="21600" h="21600" extrusionOk="0">
                <a:moveTo>
                  <a:pt x="13957" y="12153"/>
                </a:moveTo>
                <a:lnTo>
                  <a:pt x="14123" y="12055"/>
                </a:lnTo>
                <a:lnTo>
                  <a:pt x="13500" y="10775"/>
                </a:lnTo>
                <a:lnTo>
                  <a:pt x="11382" y="12350"/>
                </a:lnTo>
                <a:lnTo>
                  <a:pt x="11423" y="9349"/>
                </a:lnTo>
                <a:lnTo>
                  <a:pt x="10177" y="9349"/>
                </a:lnTo>
                <a:lnTo>
                  <a:pt x="10218" y="12350"/>
                </a:lnTo>
                <a:lnTo>
                  <a:pt x="8100" y="10775"/>
                </a:lnTo>
                <a:lnTo>
                  <a:pt x="7477" y="12055"/>
                </a:lnTo>
                <a:lnTo>
                  <a:pt x="9678" y="13482"/>
                </a:lnTo>
                <a:lnTo>
                  <a:pt x="7477" y="14908"/>
                </a:lnTo>
                <a:lnTo>
                  <a:pt x="8100" y="16188"/>
                </a:lnTo>
                <a:lnTo>
                  <a:pt x="10218" y="14613"/>
                </a:lnTo>
                <a:lnTo>
                  <a:pt x="10177" y="17565"/>
                </a:lnTo>
                <a:lnTo>
                  <a:pt x="11423" y="17565"/>
                </a:lnTo>
                <a:lnTo>
                  <a:pt x="11382" y="14613"/>
                </a:lnTo>
                <a:lnTo>
                  <a:pt x="13500" y="16188"/>
                </a:lnTo>
                <a:lnTo>
                  <a:pt x="14123" y="14908"/>
                </a:lnTo>
                <a:lnTo>
                  <a:pt x="11922" y="13482"/>
                </a:lnTo>
                <a:cubicBezTo>
                  <a:pt x="11922" y="13482"/>
                  <a:pt x="13957" y="12153"/>
                  <a:pt x="13957" y="12153"/>
                </a:cubicBezTo>
                <a:close/>
                <a:moveTo>
                  <a:pt x="1662" y="19632"/>
                </a:moveTo>
                <a:lnTo>
                  <a:pt x="1662" y="7331"/>
                </a:lnTo>
                <a:lnTo>
                  <a:pt x="19938" y="7331"/>
                </a:lnTo>
                <a:lnTo>
                  <a:pt x="19938" y="19632"/>
                </a:lnTo>
                <a:cubicBezTo>
                  <a:pt x="19938" y="19632"/>
                  <a:pt x="1662" y="19632"/>
                  <a:pt x="1662" y="19632"/>
                </a:cubicBezTo>
                <a:close/>
                <a:moveTo>
                  <a:pt x="19938" y="1968"/>
                </a:moveTo>
                <a:lnTo>
                  <a:pt x="19938" y="5363"/>
                </a:lnTo>
                <a:lnTo>
                  <a:pt x="1662" y="5363"/>
                </a:lnTo>
                <a:lnTo>
                  <a:pt x="1662" y="1968"/>
                </a:lnTo>
                <a:cubicBezTo>
                  <a:pt x="1662" y="1968"/>
                  <a:pt x="19938" y="1968"/>
                  <a:pt x="19938" y="1968"/>
                </a:cubicBezTo>
                <a:close/>
                <a:moveTo>
                  <a:pt x="20769" y="0"/>
                </a:moveTo>
                <a:lnTo>
                  <a:pt x="831" y="0"/>
                </a:lnTo>
                <a:lnTo>
                  <a:pt x="0" y="984"/>
                </a:lnTo>
                <a:lnTo>
                  <a:pt x="0" y="20616"/>
                </a:lnTo>
                <a:lnTo>
                  <a:pt x="831" y="21600"/>
                </a:lnTo>
                <a:lnTo>
                  <a:pt x="20769" y="21600"/>
                </a:lnTo>
                <a:lnTo>
                  <a:pt x="21600" y="20616"/>
                </a:lnTo>
                <a:lnTo>
                  <a:pt x="21600" y="984"/>
                </a:lnTo>
                <a:cubicBezTo>
                  <a:pt x="21600" y="984"/>
                  <a:pt x="20769" y="0"/>
                  <a:pt x="20769" y="0"/>
                </a:cubicBezTo>
                <a:close/>
                <a:moveTo>
                  <a:pt x="9097" y="4723"/>
                </a:moveTo>
                <a:cubicBezTo>
                  <a:pt x="9579" y="4723"/>
                  <a:pt x="9969" y="4261"/>
                  <a:pt x="9969" y="3690"/>
                </a:cubicBezTo>
                <a:cubicBezTo>
                  <a:pt x="9969" y="3119"/>
                  <a:pt x="9579" y="2657"/>
                  <a:pt x="9097" y="2657"/>
                </a:cubicBezTo>
                <a:cubicBezTo>
                  <a:pt x="8615" y="2657"/>
                  <a:pt x="8225" y="3119"/>
                  <a:pt x="8225" y="3690"/>
                </a:cubicBezTo>
                <a:cubicBezTo>
                  <a:pt x="8225" y="4261"/>
                  <a:pt x="8615" y="4723"/>
                  <a:pt x="9097" y="4723"/>
                </a:cubicBezTo>
                <a:close/>
                <a:moveTo>
                  <a:pt x="6314" y="4723"/>
                </a:moveTo>
                <a:cubicBezTo>
                  <a:pt x="6796" y="4723"/>
                  <a:pt x="7186" y="4261"/>
                  <a:pt x="7186" y="3690"/>
                </a:cubicBezTo>
                <a:cubicBezTo>
                  <a:pt x="7186" y="3119"/>
                  <a:pt x="6796" y="2657"/>
                  <a:pt x="6314" y="2657"/>
                </a:cubicBezTo>
                <a:cubicBezTo>
                  <a:pt x="5832" y="2657"/>
                  <a:pt x="5442" y="3119"/>
                  <a:pt x="5442" y="3690"/>
                </a:cubicBezTo>
                <a:cubicBezTo>
                  <a:pt x="5442" y="4261"/>
                  <a:pt x="5832" y="4723"/>
                  <a:pt x="6314" y="4723"/>
                </a:cubicBezTo>
                <a:close/>
                <a:moveTo>
                  <a:pt x="3531" y="4723"/>
                </a:moveTo>
                <a:cubicBezTo>
                  <a:pt x="4012" y="4723"/>
                  <a:pt x="4403" y="4261"/>
                  <a:pt x="4403" y="3690"/>
                </a:cubicBezTo>
                <a:cubicBezTo>
                  <a:pt x="4403" y="3119"/>
                  <a:pt x="4012" y="2657"/>
                  <a:pt x="3531" y="2657"/>
                </a:cubicBezTo>
                <a:cubicBezTo>
                  <a:pt x="3049" y="2657"/>
                  <a:pt x="2658" y="3119"/>
                  <a:pt x="2658" y="3690"/>
                </a:cubicBezTo>
                <a:cubicBezTo>
                  <a:pt x="2658" y="4261"/>
                  <a:pt x="3049" y="4723"/>
                  <a:pt x="3531" y="472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763" name="Google Shape;1763;p185"/>
          <p:cNvSpPr/>
          <p:nvPr/>
        </p:nvSpPr>
        <p:spPr>
          <a:xfrm>
            <a:off x="8597472" y="1510250"/>
            <a:ext cx="247644" cy="209088"/>
          </a:xfrm>
          <a:custGeom>
            <a:avLst/>
            <a:gdLst/>
            <a:ahLst/>
            <a:cxnLst/>
            <a:rect l="l" t="t" r="r" b="b"/>
            <a:pathLst>
              <a:path w="21600" h="21600" extrusionOk="0">
                <a:moveTo>
                  <a:pt x="13957" y="12153"/>
                </a:moveTo>
                <a:lnTo>
                  <a:pt x="14123" y="12055"/>
                </a:lnTo>
                <a:lnTo>
                  <a:pt x="13500" y="10775"/>
                </a:lnTo>
                <a:lnTo>
                  <a:pt x="11382" y="12350"/>
                </a:lnTo>
                <a:lnTo>
                  <a:pt x="11423" y="9349"/>
                </a:lnTo>
                <a:lnTo>
                  <a:pt x="10177" y="9349"/>
                </a:lnTo>
                <a:lnTo>
                  <a:pt x="10218" y="12350"/>
                </a:lnTo>
                <a:lnTo>
                  <a:pt x="8100" y="10775"/>
                </a:lnTo>
                <a:lnTo>
                  <a:pt x="7477" y="12055"/>
                </a:lnTo>
                <a:lnTo>
                  <a:pt x="9678" y="13482"/>
                </a:lnTo>
                <a:lnTo>
                  <a:pt x="7477" y="14908"/>
                </a:lnTo>
                <a:lnTo>
                  <a:pt x="8100" y="16188"/>
                </a:lnTo>
                <a:lnTo>
                  <a:pt x="10218" y="14613"/>
                </a:lnTo>
                <a:lnTo>
                  <a:pt x="10177" y="17565"/>
                </a:lnTo>
                <a:lnTo>
                  <a:pt x="11423" y="17565"/>
                </a:lnTo>
                <a:lnTo>
                  <a:pt x="11382" y="14613"/>
                </a:lnTo>
                <a:lnTo>
                  <a:pt x="13500" y="16188"/>
                </a:lnTo>
                <a:lnTo>
                  <a:pt x="14123" y="14908"/>
                </a:lnTo>
                <a:lnTo>
                  <a:pt x="11922" y="13482"/>
                </a:lnTo>
                <a:cubicBezTo>
                  <a:pt x="11922" y="13482"/>
                  <a:pt x="13957" y="12153"/>
                  <a:pt x="13957" y="12153"/>
                </a:cubicBezTo>
                <a:close/>
                <a:moveTo>
                  <a:pt x="1662" y="19632"/>
                </a:moveTo>
                <a:lnTo>
                  <a:pt x="1662" y="7331"/>
                </a:lnTo>
                <a:lnTo>
                  <a:pt x="19938" y="7331"/>
                </a:lnTo>
                <a:lnTo>
                  <a:pt x="19938" y="19632"/>
                </a:lnTo>
                <a:cubicBezTo>
                  <a:pt x="19938" y="19632"/>
                  <a:pt x="1662" y="19632"/>
                  <a:pt x="1662" y="19632"/>
                </a:cubicBezTo>
                <a:close/>
                <a:moveTo>
                  <a:pt x="19938" y="1968"/>
                </a:moveTo>
                <a:lnTo>
                  <a:pt x="19938" y="5363"/>
                </a:lnTo>
                <a:lnTo>
                  <a:pt x="1662" y="5363"/>
                </a:lnTo>
                <a:lnTo>
                  <a:pt x="1662" y="1968"/>
                </a:lnTo>
                <a:cubicBezTo>
                  <a:pt x="1662" y="1968"/>
                  <a:pt x="19938" y="1968"/>
                  <a:pt x="19938" y="1968"/>
                </a:cubicBezTo>
                <a:close/>
                <a:moveTo>
                  <a:pt x="20769" y="0"/>
                </a:moveTo>
                <a:lnTo>
                  <a:pt x="831" y="0"/>
                </a:lnTo>
                <a:lnTo>
                  <a:pt x="0" y="984"/>
                </a:lnTo>
                <a:lnTo>
                  <a:pt x="0" y="20616"/>
                </a:lnTo>
                <a:lnTo>
                  <a:pt x="831" y="21600"/>
                </a:lnTo>
                <a:lnTo>
                  <a:pt x="20769" y="21600"/>
                </a:lnTo>
                <a:lnTo>
                  <a:pt x="21600" y="20616"/>
                </a:lnTo>
                <a:lnTo>
                  <a:pt x="21600" y="984"/>
                </a:lnTo>
                <a:cubicBezTo>
                  <a:pt x="21600" y="984"/>
                  <a:pt x="20769" y="0"/>
                  <a:pt x="20769" y="0"/>
                </a:cubicBezTo>
                <a:close/>
                <a:moveTo>
                  <a:pt x="9097" y="4723"/>
                </a:moveTo>
                <a:cubicBezTo>
                  <a:pt x="9579" y="4723"/>
                  <a:pt x="9969" y="4261"/>
                  <a:pt x="9969" y="3690"/>
                </a:cubicBezTo>
                <a:cubicBezTo>
                  <a:pt x="9969" y="3119"/>
                  <a:pt x="9579" y="2657"/>
                  <a:pt x="9097" y="2657"/>
                </a:cubicBezTo>
                <a:cubicBezTo>
                  <a:pt x="8615" y="2657"/>
                  <a:pt x="8225" y="3119"/>
                  <a:pt x="8225" y="3690"/>
                </a:cubicBezTo>
                <a:cubicBezTo>
                  <a:pt x="8225" y="4261"/>
                  <a:pt x="8615" y="4723"/>
                  <a:pt x="9097" y="4723"/>
                </a:cubicBezTo>
                <a:close/>
                <a:moveTo>
                  <a:pt x="6314" y="4723"/>
                </a:moveTo>
                <a:cubicBezTo>
                  <a:pt x="6796" y="4723"/>
                  <a:pt x="7186" y="4261"/>
                  <a:pt x="7186" y="3690"/>
                </a:cubicBezTo>
                <a:cubicBezTo>
                  <a:pt x="7186" y="3119"/>
                  <a:pt x="6796" y="2657"/>
                  <a:pt x="6314" y="2657"/>
                </a:cubicBezTo>
                <a:cubicBezTo>
                  <a:pt x="5832" y="2657"/>
                  <a:pt x="5442" y="3119"/>
                  <a:pt x="5442" y="3690"/>
                </a:cubicBezTo>
                <a:cubicBezTo>
                  <a:pt x="5442" y="4261"/>
                  <a:pt x="5832" y="4723"/>
                  <a:pt x="6314" y="4723"/>
                </a:cubicBezTo>
                <a:close/>
                <a:moveTo>
                  <a:pt x="3531" y="4723"/>
                </a:moveTo>
                <a:cubicBezTo>
                  <a:pt x="4012" y="4723"/>
                  <a:pt x="4403" y="4261"/>
                  <a:pt x="4403" y="3690"/>
                </a:cubicBezTo>
                <a:cubicBezTo>
                  <a:pt x="4403" y="3119"/>
                  <a:pt x="4012" y="2657"/>
                  <a:pt x="3531" y="2657"/>
                </a:cubicBezTo>
                <a:cubicBezTo>
                  <a:pt x="3049" y="2657"/>
                  <a:pt x="2658" y="3119"/>
                  <a:pt x="2658" y="3690"/>
                </a:cubicBezTo>
                <a:cubicBezTo>
                  <a:pt x="2658" y="4261"/>
                  <a:pt x="3049" y="4723"/>
                  <a:pt x="3531" y="472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nvGrpSpPr>
          <p:cNvPr id="1764" name="Google Shape;1764;p185"/>
          <p:cNvGrpSpPr/>
          <p:nvPr/>
        </p:nvGrpSpPr>
        <p:grpSpPr>
          <a:xfrm>
            <a:off x="6249425" y="3902825"/>
            <a:ext cx="308048" cy="227150"/>
            <a:chOff x="1428750" y="1009650"/>
            <a:chExt cx="308048" cy="227150"/>
          </a:xfrm>
        </p:grpSpPr>
        <p:sp>
          <p:nvSpPr>
            <p:cNvPr id="1765" name="Google Shape;1765;p185"/>
            <p:cNvSpPr/>
            <p:nvPr/>
          </p:nvSpPr>
          <p:spPr>
            <a:xfrm>
              <a:off x="1447800" y="1133475"/>
              <a:ext cx="222480" cy="55134"/>
            </a:xfrm>
            <a:custGeom>
              <a:avLst/>
              <a:gdLst/>
              <a:ahLst/>
              <a:cxnLst/>
              <a:rect l="l" t="t" r="r" b="b"/>
              <a:pathLst>
                <a:path w="21600" h="21600" extrusionOk="0">
                  <a:moveTo>
                    <a:pt x="16452" y="16420"/>
                  </a:moveTo>
                  <a:lnTo>
                    <a:pt x="17737" y="21600"/>
                  </a:lnTo>
                  <a:lnTo>
                    <a:pt x="21600" y="6019"/>
                  </a:lnTo>
                  <a:lnTo>
                    <a:pt x="20981" y="0"/>
                  </a:lnTo>
                  <a:lnTo>
                    <a:pt x="0" y="0"/>
                  </a:lnTo>
                  <a:lnTo>
                    <a:pt x="1076" y="7340"/>
                  </a:lnTo>
                  <a:lnTo>
                    <a:pt x="18699" y="7340"/>
                  </a:lnTo>
                  <a:cubicBezTo>
                    <a:pt x="18699" y="7340"/>
                    <a:pt x="16452" y="16420"/>
                    <a:pt x="16452" y="1642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766" name="Google Shape;1766;p185"/>
            <p:cNvSpPr/>
            <p:nvPr/>
          </p:nvSpPr>
          <p:spPr>
            <a:xfrm>
              <a:off x="1428750" y="1066800"/>
              <a:ext cx="202392" cy="55080"/>
            </a:xfrm>
            <a:custGeom>
              <a:avLst/>
              <a:gdLst/>
              <a:ahLst/>
              <a:cxnLst/>
              <a:rect l="l" t="t" r="r" b="b"/>
              <a:pathLst>
                <a:path w="21600" h="21600" extrusionOk="0">
                  <a:moveTo>
                    <a:pt x="21600" y="15596"/>
                  </a:moveTo>
                  <a:lnTo>
                    <a:pt x="17353" y="0"/>
                  </a:lnTo>
                  <a:lnTo>
                    <a:pt x="15941" y="5185"/>
                  </a:lnTo>
                  <a:lnTo>
                    <a:pt x="18411" y="14274"/>
                  </a:lnTo>
                  <a:lnTo>
                    <a:pt x="0" y="14274"/>
                  </a:lnTo>
                  <a:lnTo>
                    <a:pt x="1189" y="21600"/>
                  </a:lnTo>
                  <a:lnTo>
                    <a:pt x="20920" y="21600"/>
                  </a:lnTo>
                  <a:cubicBezTo>
                    <a:pt x="20920" y="21600"/>
                    <a:pt x="21600" y="15596"/>
                    <a:pt x="21600" y="15596"/>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767" name="Google Shape;1767;p185"/>
            <p:cNvSpPr/>
            <p:nvPr/>
          </p:nvSpPr>
          <p:spPr>
            <a:xfrm>
              <a:off x="1514475" y="1009650"/>
              <a:ext cx="222322" cy="227150"/>
            </a:xfrm>
            <a:custGeom>
              <a:avLst/>
              <a:gdLst/>
              <a:ahLst/>
              <a:cxnLst/>
              <a:rect l="l" t="t" r="r" b="b"/>
              <a:pathLst>
                <a:path w="21569" h="21541" extrusionOk="0">
                  <a:moveTo>
                    <a:pt x="20028" y="5277"/>
                  </a:moveTo>
                  <a:cubicBezTo>
                    <a:pt x="19052" y="3669"/>
                    <a:pt x="17665" y="2336"/>
                    <a:pt x="16002" y="1411"/>
                  </a:cubicBezTo>
                  <a:cubicBezTo>
                    <a:pt x="14340" y="486"/>
                    <a:pt x="12459" y="0"/>
                    <a:pt x="10546" y="0"/>
                  </a:cubicBezTo>
                  <a:cubicBezTo>
                    <a:pt x="8221" y="-1"/>
                    <a:pt x="5956" y="717"/>
                    <a:pt x="4075" y="2052"/>
                  </a:cubicBezTo>
                  <a:cubicBezTo>
                    <a:pt x="2193" y="3386"/>
                    <a:pt x="792" y="5269"/>
                    <a:pt x="73" y="7429"/>
                  </a:cubicBezTo>
                  <a:lnTo>
                    <a:pt x="0" y="7653"/>
                  </a:lnTo>
                  <a:lnTo>
                    <a:pt x="2026" y="7653"/>
                  </a:lnTo>
                  <a:lnTo>
                    <a:pt x="2073" y="7546"/>
                  </a:lnTo>
                  <a:cubicBezTo>
                    <a:pt x="2822" y="5689"/>
                    <a:pt x="4189" y="4132"/>
                    <a:pt x="5954" y="3126"/>
                  </a:cubicBezTo>
                  <a:cubicBezTo>
                    <a:pt x="7718" y="2121"/>
                    <a:pt x="9778" y="1726"/>
                    <a:pt x="11800" y="2005"/>
                  </a:cubicBezTo>
                  <a:cubicBezTo>
                    <a:pt x="13823" y="2283"/>
                    <a:pt x="15690" y="3220"/>
                    <a:pt x="17103" y="4663"/>
                  </a:cubicBezTo>
                  <a:cubicBezTo>
                    <a:pt x="18514" y="6106"/>
                    <a:pt x="19387" y="7971"/>
                    <a:pt x="19582" y="9959"/>
                  </a:cubicBezTo>
                  <a:cubicBezTo>
                    <a:pt x="19776" y="11946"/>
                    <a:pt x="19280" y="13940"/>
                    <a:pt x="18173" y="15618"/>
                  </a:cubicBezTo>
                  <a:cubicBezTo>
                    <a:pt x="17067" y="17296"/>
                    <a:pt x="15415" y="18561"/>
                    <a:pt x="13483" y="19210"/>
                  </a:cubicBezTo>
                  <a:cubicBezTo>
                    <a:pt x="11551" y="19858"/>
                    <a:pt x="9452" y="19851"/>
                    <a:pt x="7524" y="19191"/>
                  </a:cubicBezTo>
                  <a:cubicBezTo>
                    <a:pt x="5597" y="18530"/>
                    <a:pt x="3953" y="17255"/>
                    <a:pt x="2857" y="15569"/>
                  </a:cubicBezTo>
                  <a:cubicBezTo>
                    <a:pt x="2805" y="15493"/>
                    <a:pt x="2759" y="15417"/>
                    <a:pt x="2712" y="15336"/>
                  </a:cubicBezTo>
                  <a:lnTo>
                    <a:pt x="2608" y="15158"/>
                  </a:lnTo>
                  <a:lnTo>
                    <a:pt x="483" y="15158"/>
                  </a:lnTo>
                  <a:lnTo>
                    <a:pt x="608" y="15407"/>
                  </a:lnTo>
                  <a:cubicBezTo>
                    <a:pt x="800" y="15811"/>
                    <a:pt x="1020" y="16201"/>
                    <a:pt x="1268" y="16575"/>
                  </a:cubicBezTo>
                  <a:cubicBezTo>
                    <a:pt x="2298" y="18150"/>
                    <a:pt x="3731" y="19436"/>
                    <a:pt x="5425" y="20306"/>
                  </a:cubicBezTo>
                  <a:cubicBezTo>
                    <a:pt x="7118" y="21175"/>
                    <a:pt x="9015" y="21599"/>
                    <a:pt x="10927" y="21535"/>
                  </a:cubicBezTo>
                  <a:cubicBezTo>
                    <a:pt x="12839" y="21471"/>
                    <a:pt x="14701" y="20922"/>
                    <a:pt x="16330" y="19940"/>
                  </a:cubicBezTo>
                  <a:cubicBezTo>
                    <a:pt x="17958" y="18960"/>
                    <a:pt x="19298" y="17581"/>
                    <a:pt x="20216" y="15941"/>
                  </a:cubicBezTo>
                  <a:cubicBezTo>
                    <a:pt x="21135" y="14300"/>
                    <a:pt x="21600" y="12454"/>
                    <a:pt x="21567" y="10585"/>
                  </a:cubicBezTo>
                  <a:cubicBezTo>
                    <a:pt x="21534" y="8715"/>
                    <a:pt x="21004" y="6886"/>
                    <a:pt x="20028" y="5277"/>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1768" name="Google Shape;1768;p185"/>
          <p:cNvGrpSpPr/>
          <p:nvPr/>
        </p:nvGrpSpPr>
        <p:grpSpPr>
          <a:xfrm>
            <a:off x="6039687" y="2860463"/>
            <a:ext cx="308048" cy="227150"/>
            <a:chOff x="1428750" y="1009650"/>
            <a:chExt cx="308048" cy="227150"/>
          </a:xfrm>
        </p:grpSpPr>
        <p:sp>
          <p:nvSpPr>
            <p:cNvPr id="1769" name="Google Shape;1769;p185"/>
            <p:cNvSpPr/>
            <p:nvPr/>
          </p:nvSpPr>
          <p:spPr>
            <a:xfrm>
              <a:off x="1447800" y="1133475"/>
              <a:ext cx="222480" cy="55134"/>
            </a:xfrm>
            <a:custGeom>
              <a:avLst/>
              <a:gdLst/>
              <a:ahLst/>
              <a:cxnLst/>
              <a:rect l="l" t="t" r="r" b="b"/>
              <a:pathLst>
                <a:path w="21600" h="21600" extrusionOk="0">
                  <a:moveTo>
                    <a:pt x="16452" y="16420"/>
                  </a:moveTo>
                  <a:lnTo>
                    <a:pt x="17737" y="21600"/>
                  </a:lnTo>
                  <a:lnTo>
                    <a:pt x="21600" y="6019"/>
                  </a:lnTo>
                  <a:lnTo>
                    <a:pt x="20981" y="0"/>
                  </a:lnTo>
                  <a:lnTo>
                    <a:pt x="0" y="0"/>
                  </a:lnTo>
                  <a:lnTo>
                    <a:pt x="1076" y="7340"/>
                  </a:lnTo>
                  <a:lnTo>
                    <a:pt x="18699" y="7340"/>
                  </a:lnTo>
                  <a:cubicBezTo>
                    <a:pt x="18699" y="7340"/>
                    <a:pt x="16452" y="16420"/>
                    <a:pt x="16452" y="1642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770" name="Google Shape;1770;p185"/>
            <p:cNvSpPr/>
            <p:nvPr/>
          </p:nvSpPr>
          <p:spPr>
            <a:xfrm>
              <a:off x="1428750" y="1066800"/>
              <a:ext cx="202392" cy="55080"/>
            </a:xfrm>
            <a:custGeom>
              <a:avLst/>
              <a:gdLst/>
              <a:ahLst/>
              <a:cxnLst/>
              <a:rect l="l" t="t" r="r" b="b"/>
              <a:pathLst>
                <a:path w="21600" h="21600" extrusionOk="0">
                  <a:moveTo>
                    <a:pt x="21600" y="15596"/>
                  </a:moveTo>
                  <a:lnTo>
                    <a:pt x="17353" y="0"/>
                  </a:lnTo>
                  <a:lnTo>
                    <a:pt x="15941" y="5185"/>
                  </a:lnTo>
                  <a:lnTo>
                    <a:pt x="18411" y="14274"/>
                  </a:lnTo>
                  <a:lnTo>
                    <a:pt x="0" y="14274"/>
                  </a:lnTo>
                  <a:lnTo>
                    <a:pt x="1189" y="21600"/>
                  </a:lnTo>
                  <a:lnTo>
                    <a:pt x="20920" y="21600"/>
                  </a:lnTo>
                  <a:cubicBezTo>
                    <a:pt x="20920" y="21600"/>
                    <a:pt x="21600" y="15596"/>
                    <a:pt x="21600" y="15596"/>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771" name="Google Shape;1771;p185"/>
            <p:cNvSpPr/>
            <p:nvPr/>
          </p:nvSpPr>
          <p:spPr>
            <a:xfrm>
              <a:off x="1514475" y="1009650"/>
              <a:ext cx="222322" cy="227150"/>
            </a:xfrm>
            <a:custGeom>
              <a:avLst/>
              <a:gdLst/>
              <a:ahLst/>
              <a:cxnLst/>
              <a:rect l="l" t="t" r="r" b="b"/>
              <a:pathLst>
                <a:path w="21569" h="21541" extrusionOk="0">
                  <a:moveTo>
                    <a:pt x="20028" y="5277"/>
                  </a:moveTo>
                  <a:cubicBezTo>
                    <a:pt x="19052" y="3669"/>
                    <a:pt x="17665" y="2336"/>
                    <a:pt x="16002" y="1411"/>
                  </a:cubicBezTo>
                  <a:cubicBezTo>
                    <a:pt x="14340" y="486"/>
                    <a:pt x="12459" y="0"/>
                    <a:pt x="10546" y="0"/>
                  </a:cubicBezTo>
                  <a:cubicBezTo>
                    <a:pt x="8221" y="-1"/>
                    <a:pt x="5956" y="717"/>
                    <a:pt x="4075" y="2052"/>
                  </a:cubicBezTo>
                  <a:cubicBezTo>
                    <a:pt x="2193" y="3386"/>
                    <a:pt x="792" y="5269"/>
                    <a:pt x="73" y="7429"/>
                  </a:cubicBezTo>
                  <a:lnTo>
                    <a:pt x="0" y="7653"/>
                  </a:lnTo>
                  <a:lnTo>
                    <a:pt x="2026" y="7653"/>
                  </a:lnTo>
                  <a:lnTo>
                    <a:pt x="2073" y="7546"/>
                  </a:lnTo>
                  <a:cubicBezTo>
                    <a:pt x="2822" y="5689"/>
                    <a:pt x="4189" y="4132"/>
                    <a:pt x="5954" y="3126"/>
                  </a:cubicBezTo>
                  <a:cubicBezTo>
                    <a:pt x="7718" y="2121"/>
                    <a:pt x="9778" y="1726"/>
                    <a:pt x="11800" y="2005"/>
                  </a:cubicBezTo>
                  <a:cubicBezTo>
                    <a:pt x="13823" y="2283"/>
                    <a:pt x="15690" y="3220"/>
                    <a:pt x="17103" y="4663"/>
                  </a:cubicBezTo>
                  <a:cubicBezTo>
                    <a:pt x="18514" y="6106"/>
                    <a:pt x="19387" y="7971"/>
                    <a:pt x="19582" y="9959"/>
                  </a:cubicBezTo>
                  <a:cubicBezTo>
                    <a:pt x="19776" y="11946"/>
                    <a:pt x="19280" y="13940"/>
                    <a:pt x="18173" y="15618"/>
                  </a:cubicBezTo>
                  <a:cubicBezTo>
                    <a:pt x="17067" y="17296"/>
                    <a:pt x="15415" y="18561"/>
                    <a:pt x="13483" y="19210"/>
                  </a:cubicBezTo>
                  <a:cubicBezTo>
                    <a:pt x="11551" y="19858"/>
                    <a:pt x="9452" y="19851"/>
                    <a:pt x="7524" y="19191"/>
                  </a:cubicBezTo>
                  <a:cubicBezTo>
                    <a:pt x="5597" y="18530"/>
                    <a:pt x="3953" y="17255"/>
                    <a:pt x="2857" y="15569"/>
                  </a:cubicBezTo>
                  <a:cubicBezTo>
                    <a:pt x="2805" y="15493"/>
                    <a:pt x="2759" y="15417"/>
                    <a:pt x="2712" y="15336"/>
                  </a:cubicBezTo>
                  <a:lnTo>
                    <a:pt x="2608" y="15158"/>
                  </a:lnTo>
                  <a:lnTo>
                    <a:pt x="483" y="15158"/>
                  </a:lnTo>
                  <a:lnTo>
                    <a:pt x="608" y="15407"/>
                  </a:lnTo>
                  <a:cubicBezTo>
                    <a:pt x="800" y="15811"/>
                    <a:pt x="1020" y="16201"/>
                    <a:pt x="1268" y="16575"/>
                  </a:cubicBezTo>
                  <a:cubicBezTo>
                    <a:pt x="2298" y="18150"/>
                    <a:pt x="3731" y="19436"/>
                    <a:pt x="5425" y="20306"/>
                  </a:cubicBezTo>
                  <a:cubicBezTo>
                    <a:pt x="7118" y="21175"/>
                    <a:pt x="9015" y="21599"/>
                    <a:pt x="10927" y="21535"/>
                  </a:cubicBezTo>
                  <a:cubicBezTo>
                    <a:pt x="12839" y="21471"/>
                    <a:pt x="14701" y="20922"/>
                    <a:pt x="16330" y="19940"/>
                  </a:cubicBezTo>
                  <a:cubicBezTo>
                    <a:pt x="17958" y="18960"/>
                    <a:pt x="19298" y="17581"/>
                    <a:pt x="20216" y="15941"/>
                  </a:cubicBezTo>
                  <a:cubicBezTo>
                    <a:pt x="21135" y="14300"/>
                    <a:pt x="21600" y="12454"/>
                    <a:pt x="21567" y="10585"/>
                  </a:cubicBezTo>
                  <a:cubicBezTo>
                    <a:pt x="21534" y="8715"/>
                    <a:pt x="21004" y="6886"/>
                    <a:pt x="20028" y="5277"/>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1772" name="Google Shape;1772;p185"/>
          <p:cNvSpPr/>
          <p:nvPr/>
        </p:nvSpPr>
        <p:spPr>
          <a:xfrm>
            <a:off x="6451684" y="2869500"/>
            <a:ext cx="247644" cy="209088"/>
          </a:xfrm>
          <a:custGeom>
            <a:avLst/>
            <a:gdLst/>
            <a:ahLst/>
            <a:cxnLst/>
            <a:rect l="l" t="t" r="r" b="b"/>
            <a:pathLst>
              <a:path w="21600" h="21600" extrusionOk="0">
                <a:moveTo>
                  <a:pt x="13957" y="12153"/>
                </a:moveTo>
                <a:lnTo>
                  <a:pt x="14123" y="12055"/>
                </a:lnTo>
                <a:lnTo>
                  <a:pt x="13500" y="10775"/>
                </a:lnTo>
                <a:lnTo>
                  <a:pt x="11382" y="12350"/>
                </a:lnTo>
                <a:lnTo>
                  <a:pt x="11423" y="9349"/>
                </a:lnTo>
                <a:lnTo>
                  <a:pt x="10177" y="9349"/>
                </a:lnTo>
                <a:lnTo>
                  <a:pt x="10218" y="12350"/>
                </a:lnTo>
                <a:lnTo>
                  <a:pt x="8100" y="10775"/>
                </a:lnTo>
                <a:lnTo>
                  <a:pt x="7477" y="12055"/>
                </a:lnTo>
                <a:lnTo>
                  <a:pt x="9678" y="13482"/>
                </a:lnTo>
                <a:lnTo>
                  <a:pt x="7477" y="14908"/>
                </a:lnTo>
                <a:lnTo>
                  <a:pt x="8100" y="16188"/>
                </a:lnTo>
                <a:lnTo>
                  <a:pt x="10218" y="14613"/>
                </a:lnTo>
                <a:lnTo>
                  <a:pt x="10177" y="17565"/>
                </a:lnTo>
                <a:lnTo>
                  <a:pt x="11423" y="17565"/>
                </a:lnTo>
                <a:lnTo>
                  <a:pt x="11382" y="14613"/>
                </a:lnTo>
                <a:lnTo>
                  <a:pt x="13500" y="16188"/>
                </a:lnTo>
                <a:lnTo>
                  <a:pt x="14123" y="14908"/>
                </a:lnTo>
                <a:lnTo>
                  <a:pt x="11922" y="13482"/>
                </a:lnTo>
                <a:cubicBezTo>
                  <a:pt x="11922" y="13482"/>
                  <a:pt x="13957" y="12153"/>
                  <a:pt x="13957" y="12153"/>
                </a:cubicBezTo>
                <a:close/>
                <a:moveTo>
                  <a:pt x="1662" y="19632"/>
                </a:moveTo>
                <a:lnTo>
                  <a:pt x="1662" y="7331"/>
                </a:lnTo>
                <a:lnTo>
                  <a:pt x="19938" y="7331"/>
                </a:lnTo>
                <a:lnTo>
                  <a:pt x="19938" y="19632"/>
                </a:lnTo>
                <a:cubicBezTo>
                  <a:pt x="19938" y="19632"/>
                  <a:pt x="1662" y="19632"/>
                  <a:pt x="1662" y="19632"/>
                </a:cubicBezTo>
                <a:close/>
                <a:moveTo>
                  <a:pt x="19938" y="1968"/>
                </a:moveTo>
                <a:lnTo>
                  <a:pt x="19938" y="5363"/>
                </a:lnTo>
                <a:lnTo>
                  <a:pt x="1662" y="5363"/>
                </a:lnTo>
                <a:lnTo>
                  <a:pt x="1662" y="1968"/>
                </a:lnTo>
                <a:cubicBezTo>
                  <a:pt x="1662" y="1968"/>
                  <a:pt x="19938" y="1968"/>
                  <a:pt x="19938" y="1968"/>
                </a:cubicBezTo>
                <a:close/>
                <a:moveTo>
                  <a:pt x="20769" y="0"/>
                </a:moveTo>
                <a:lnTo>
                  <a:pt x="831" y="0"/>
                </a:lnTo>
                <a:lnTo>
                  <a:pt x="0" y="984"/>
                </a:lnTo>
                <a:lnTo>
                  <a:pt x="0" y="20616"/>
                </a:lnTo>
                <a:lnTo>
                  <a:pt x="831" y="21600"/>
                </a:lnTo>
                <a:lnTo>
                  <a:pt x="20769" y="21600"/>
                </a:lnTo>
                <a:lnTo>
                  <a:pt x="21600" y="20616"/>
                </a:lnTo>
                <a:lnTo>
                  <a:pt x="21600" y="984"/>
                </a:lnTo>
                <a:cubicBezTo>
                  <a:pt x="21600" y="984"/>
                  <a:pt x="20769" y="0"/>
                  <a:pt x="20769" y="0"/>
                </a:cubicBezTo>
                <a:close/>
                <a:moveTo>
                  <a:pt x="9097" y="4723"/>
                </a:moveTo>
                <a:cubicBezTo>
                  <a:pt x="9579" y="4723"/>
                  <a:pt x="9969" y="4261"/>
                  <a:pt x="9969" y="3690"/>
                </a:cubicBezTo>
                <a:cubicBezTo>
                  <a:pt x="9969" y="3119"/>
                  <a:pt x="9579" y="2657"/>
                  <a:pt x="9097" y="2657"/>
                </a:cubicBezTo>
                <a:cubicBezTo>
                  <a:pt x="8615" y="2657"/>
                  <a:pt x="8225" y="3119"/>
                  <a:pt x="8225" y="3690"/>
                </a:cubicBezTo>
                <a:cubicBezTo>
                  <a:pt x="8225" y="4261"/>
                  <a:pt x="8615" y="4723"/>
                  <a:pt x="9097" y="4723"/>
                </a:cubicBezTo>
                <a:close/>
                <a:moveTo>
                  <a:pt x="6314" y="4723"/>
                </a:moveTo>
                <a:cubicBezTo>
                  <a:pt x="6796" y="4723"/>
                  <a:pt x="7186" y="4261"/>
                  <a:pt x="7186" y="3690"/>
                </a:cubicBezTo>
                <a:cubicBezTo>
                  <a:pt x="7186" y="3119"/>
                  <a:pt x="6796" y="2657"/>
                  <a:pt x="6314" y="2657"/>
                </a:cubicBezTo>
                <a:cubicBezTo>
                  <a:pt x="5832" y="2657"/>
                  <a:pt x="5442" y="3119"/>
                  <a:pt x="5442" y="3690"/>
                </a:cubicBezTo>
                <a:cubicBezTo>
                  <a:pt x="5442" y="4261"/>
                  <a:pt x="5832" y="4723"/>
                  <a:pt x="6314" y="4723"/>
                </a:cubicBezTo>
                <a:close/>
                <a:moveTo>
                  <a:pt x="3531" y="4723"/>
                </a:moveTo>
                <a:cubicBezTo>
                  <a:pt x="4012" y="4723"/>
                  <a:pt x="4403" y="4261"/>
                  <a:pt x="4403" y="3690"/>
                </a:cubicBezTo>
                <a:cubicBezTo>
                  <a:pt x="4403" y="3119"/>
                  <a:pt x="4012" y="2657"/>
                  <a:pt x="3531" y="2657"/>
                </a:cubicBezTo>
                <a:cubicBezTo>
                  <a:pt x="3049" y="2657"/>
                  <a:pt x="2658" y="3119"/>
                  <a:pt x="2658" y="3690"/>
                </a:cubicBezTo>
                <a:cubicBezTo>
                  <a:pt x="2658" y="4261"/>
                  <a:pt x="3049" y="4723"/>
                  <a:pt x="3531" y="472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773" name="Google Shape;1773;p185"/>
          <p:cNvSpPr/>
          <p:nvPr/>
        </p:nvSpPr>
        <p:spPr>
          <a:xfrm>
            <a:off x="8597472" y="2644525"/>
            <a:ext cx="247644" cy="209088"/>
          </a:xfrm>
          <a:custGeom>
            <a:avLst/>
            <a:gdLst/>
            <a:ahLst/>
            <a:cxnLst/>
            <a:rect l="l" t="t" r="r" b="b"/>
            <a:pathLst>
              <a:path w="21600" h="21600" extrusionOk="0">
                <a:moveTo>
                  <a:pt x="13957" y="12153"/>
                </a:moveTo>
                <a:lnTo>
                  <a:pt x="14123" y="12055"/>
                </a:lnTo>
                <a:lnTo>
                  <a:pt x="13500" y="10775"/>
                </a:lnTo>
                <a:lnTo>
                  <a:pt x="11382" y="12350"/>
                </a:lnTo>
                <a:lnTo>
                  <a:pt x="11423" y="9349"/>
                </a:lnTo>
                <a:lnTo>
                  <a:pt x="10177" y="9349"/>
                </a:lnTo>
                <a:lnTo>
                  <a:pt x="10218" y="12350"/>
                </a:lnTo>
                <a:lnTo>
                  <a:pt x="8100" y="10775"/>
                </a:lnTo>
                <a:lnTo>
                  <a:pt x="7477" y="12055"/>
                </a:lnTo>
                <a:lnTo>
                  <a:pt x="9678" y="13482"/>
                </a:lnTo>
                <a:lnTo>
                  <a:pt x="7477" y="14908"/>
                </a:lnTo>
                <a:lnTo>
                  <a:pt x="8100" y="16188"/>
                </a:lnTo>
                <a:lnTo>
                  <a:pt x="10218" y="14613"/>
                </a:lnTo>
                <a:lnTo>
                  <a:pt x="10177" y="17565"/>
                </a:lnTo>
                <a:lnTo>
                  <a:pt x="11423" y="17565"/>
                </a:lnTo>
                <a:lnTo>
                  <a:pt x="11382" y="14613"/>
                </a:lnTo>
                <a:lnTo>
                  <a:pt x="13500" y="16188"/>
                </a:lnTo>
                <a:lnTo>
                  <a:pt x="14123" y="14908"/>
                </a:lnTo>
                <a:lnTo>
                  <a:pt x="11922" y="13482"/>
                </a:lnTo>
                <a:cubicBezTo>
                  <a:pt x="11922" y="13482"/>
                  <a:pt x="13957" y="12153"/>
                  <a:pt x="13957" y="12153"/>
                </a:cubicBezTo>
                <a:close/>
                <a:moveTo>
                  <a:pt x="1662" y="19632"/>
                </a:moveTo>
                <a:lnTo>
                  <a:pt x="1662" y="7331"/>
                </a:lnTo>
                <a:lnTo>
                  <a:pt x="19938" y="7331"/>
                </a:lnTo>
                <a:lnTo>
                  <a:pt x="19938" y="19632"/>
                </a:lnTo>
                <a:cubicBezTo>
                  <a:pt x="19938" y="19632"/>
                  <a:pt x="1662" y="19632"/>
                  <a:pt x="1662" y="19632"/>
                </a:cubicBezTo>
                <a:close/>
                <a:moveTo>
                  <a:pt x="19938" y="1968"/>
                </a:moveTo>
                <a:lnTo>
                  <a:pt x="19938" y="5363"/>
                </a:lnTo>
                <a:lnTo>
                  <a:pt x="1662" y="5363"/>
                </a:lnTo>
                <a:lnTo>
                  <a:pt x="1662" y="1968"/>
                </a:lnTo>
                <a:cubicBezTo>
                  <a:pt x="1662" y="1968"/>
                  <a:pt x="19938" y="1968"/>
                  <a:pt x="19938" y="1968"/>
                </a:cubicBezTo>
                <a:close/>
                <a:moveTo>
                  <a:pt x="20769" y="0"/>
                </a:moveTo>
                <a:lnTo>
                  <a:pt x="831" y="0"/>
                </a:lnTo>
                <a:lnTo>
                  <a:pt x="0" y="984"/>
                </a:lnTo>
                <a:lnTo>
                  <a:pt x="0" y="20616"/>
                </a:lnTo>
                <a:lnTo>
                  <a:pt x="831" y="21600"/>
                </a:lnTo>
                <a:lnTo>
                  <a:pt x="20769" y="21600"/>
                </a:lnTo>
                <a:lnTo>
                  <a:pt x="21600" y="20616"/>
                </a:lnTo>
                <a:lnTo>
                  <a:pt x="21600" y="984"/>
                </a:lnTo>
                <a:cubicBezTo>
                  <a:pt x="21600" y="984"/>
                  <a:pt x="20769" y="0"/>
                  <a:pt x="20769" y="0"/>
                </a:cubicBezTo>
                <a:close/>
                <a:moveTo>
                  <a:pt x="9097" y="4723"/>
                </a:moveTo>
                <a:cubicBezTo>
                  <a:pt x="9579" y="4723"/>
                  <a:pt x="9969" y="4261"/>
                  <a:pt x="9969" y="3690"/>
                </a:cubicBezTo>
                <a:cubicBezTo>
                  <a:pt x="9969" y="3119"/>
                  <a:pt x="9579" y="2657"/>
                  <a:pt x="9097" y="2657"/>
                </a:cubicBezTo>
                <a:cubicBezTo>
                  <a:pt x="8615" y="2657"/>
                  <a:pt x="8225" y="3119"/>
                  <a:pt x="8225" y="3690"/>
                </a:cubicBezTo>
                <a:cubicBezTo>
                  <a:pt x="8225" y="4261"/>
                  <a:pt x="8615" y="4723"/>
                  <a:pt x="9097" y="4723"/>
                </a:cubicBezTo>
                <a:close/>
                <a:moveTo>
                  <a:pt x="6314" y="4723"/>
                </a:moveTo>
                <a:cubicBezTo>
                  <a:pt x="6796" y="4723"/>
                  <a:pt x="7186" y="4261"/>
                  <a:pt x="7186" y="3690"/>
                </a:cubicBezTo>
                <a:cubicBezTo>
                  <a:pt x="7186" y="3119"/>
                  <a:pt x="6796" y="2657"/>
                  <a:pt x="6314" y="2657"/>
                </a:cubicBezTo>
                <a:cubicBezTo>
                  <a:pt x="5832" y="2657"/>
                  <a:pt x="5442" y="3119"/>
                  <a:pt x="5442" y="3690"/>
                </a:cubicBezTo>
                <a:cubicBezTo>
                  <a:pt x="5442" y="4261"/>
                  <a:pt x="5832" y="4723"/>
                  <a:pt x="6314" y="4723"/>
                </a:cubicBezTo>
                <a:close/>
                <a:moveTo>
                  <a:pt x="3531" y="4723"/>
                </a:moveTo>
                <a:cubicBezTo>
                  <a:pt x="4012" y="4723"/>
                  <a:pt x="4403" y="4261"/>
                  <a:pt x="4403" y="3690"/>
                </a:cubicBezTo>
                <a:cubicBezTo>
                  <a:pt x="4403" y="3119"/>
                  <a:pt x="4012" y="2657"/>
                  <a:pt x="3531" y="2657"/>
                </a:cubicBezTo>
                <a:cubicBezTo>
                  <a:pt x="3049" y="2657"/>
                  <a:pt x="2658" y="3119"/>
                  <a:pt x="2658" y="3690"/>
                </a:cubicBezTo>
                <a:cubicBezTo>
                  <a:pt x="2658" y="4261"/>
                  <a:pt x="3049" y="4723"/>
                  <a:pt x="3531" y="472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77"/>
        <p:cNvGrpSpPr/>
        <p:nvPr/>
      </p:nvGrpSpPr>
      <p:grpSpPr>
        <a:xfrm>
          <a:off x="0" y="0"/>
          <a:ext cx="0" cy="0"/>
          <a:chOff x="0" y="0"/>
          <a:chExt cx="0" cy="0"/>
        </a:xfrm>
      </p:grpSpPr>
      <p:sp>
        <p:nvSpPr>
          <p:cNvPr id="1778" name="Google Shape;1778;p186"/>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Zero trust security in the real world</a:t>
            </a:r>
            <a:endParaRPr/>
          </a:p>
        </p:txBody>
      </p:sp>
      <p:sp>
        <p:nvSpPr>
          <p:cNvPr id="1779" name="Google Shape;1779;p186"/>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With everything working together, I have defense against data loss.</a:t>
            </a:r>
            <a:endParaRPr/>
          </a:p>
        </p:txBody>
      </p:sp>
      <p:pic>
        <p:nvPicPr>
          <p:cNvPr id="1780" name="Google Shape;1780;p186"/>
          <p:cNvPicPr preferRelativeResize="0"/>
          <p:nvPr/>
        </p:nvPicPr>
        <p:blipFill rotWithShape="1">
          <a:blip r:embed="rId3">
            <a:alphaModFix/>
          </a:blip>
          <a:srcRect l="5288" t="35885" r="53365"/>
          <a:stretch/>
        </p:blipFill>
        <p:spPr>
          <a:xfrm>
            <a:off x="239301" y="2780375"/>
            <a:ext cx="3257123" cy="1934999"/>
          </a:xfrm>
          <a:prstGeom prst="rect">
            <a:avLst/>
          </a:prstGeom>
          <a:noFill/>
          <a:ln>
            <a:noFill/>
          </a:ln>
        </p:spPr>
      </p:pic>
      <p:pic>
        <p:nvPicPr>
          <p:cNvPr id="1781" name="Google Shape;1781;p186"/>
          <p:cNvPicPr preferRelativeResize="0"/>
          <p:nvPr/>
        </p:nvPicPr>
        <p:blipFill>
          <a:blip r:embed="rId4">
            <a:alphaModFix/>
          </a:blip>
          <a:stretch>
            <a:fillRect/>
          </a:stretch>
        </p:blipFill>
        <p:spPr>
          <a:xfrm>
            <a:off x="6889650" y="2939750"/>
            <a:ext cx="894925" cy="626114"/>
          </a:xfrm>
          <a:prstGeom prst="rect">
            <a:avLst/>
          </a:prstGeom>
          <a:noFill/>
          <a:ln>
            <a:noFill/>
          </a:ln>
        </p:spPr>
      </p:pic>
      <p:pic>
        <p:nvPicPr>
          <p:cNvPr id="1782" name="Google Shape;1782;p186"/>
          <p:cNvPicPr preferRelativeResize="0"/>
          <p:nvPr/>
        </p:nvPicPr>
        <p:blipFill>
          <a:blip r:embed="rId5">
            <a:alphaModFix/>
          </a:blip>
          <a:stretch>
            <a:fillRect/>
          </a:stretch>
        </p:blipFill>
        <p:spPr>
          <a:xfrm>
            <a:off x="6967800" y="1750146"/>
            <a:ext cx="738622" cy="738622"/>
          </a:xfrm>
          <a:prstGeom prst="rect">
            <a:avLst/>
          </a:prstGeom>
          <a:noFill/>
          <a:ln>
            <a:noFill/>
          </a:ln>
        </p:spPr>
      </p:pic>
      <p:pic>
        <p:nvPicPr>
          <p:cNvPr id="1783" name="Google Shape;1783;p186"/>
          <p:cNvPicPr preferRelativeResize="0"/>
          <p:nvPr/>
        </p:nvPicPr>
        <p:blipFill rotWithShape="1">
          <a:blip r:embed="rId6">
            <a:alphaModFix/>
          </a:blip>
          <a:srcRect l="9533" t="39127" r="58279" b="38533"/>
          <a:stretch/>
        </p:blipFill>
        <p:spPr>
          <a:xfrm>
            <a:off x="6723016" y="4031250"/>
            <a:ext cx="1117163" cy="516900"/>
          </a:xfrm>
          <a:prstGeom prst="rect">
            <a:avLst/>
          </a:prstGeom>
          <a:noFill/>
          <a:ln>
            <a:noFill/>
          </a:ln>
        </p:spPr>
      </p:pic>
      <p:sp>
        <p:nvSpPr>
          <p:cNvPr id="1784" name="Google Shape;1784;p186"/>
          <p:cNvSpPr/>
          <p:nvPr/>
        </p:nvSpPr>
        <p:spPr>
          <a:xfrm>
            <a:off x="3169550" y="2696250"/>
            <a:ext cx="620400" cy="970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86"/>
          <p:cNvSpPr/>
          <p:nvPr/>
        </p:nvSpPr>
        <p:spPr>
          <a:xfrm>
            <a:off x="1066025" y="2278975"/>
            <a:ext cx="1697400" cy="51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86"/>
          <p:cNvSpPr txBox="1"/>
          <p:nvPr/>
        </p:nvSpPr>
        <p:spPr>
          <a:xfrm>
            <a:off x="6778513" y="2398175"/>
            <a:ext cx="111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Inter"/>
                <a:ea typeface="Inter"/>
                <a:cs typeface="Inter"/>
                <a:sym typeface="Inter"/>
              </a:rPr>
              <a:t>Internet</a:t>
            </a:r>
            <a:endParaRPr>
              <a:latin typeface="Inter"/>
              <a:ea typeface="Inter"/>
              <a:cs typeface="Inter"/>
              <a:sym typeface="Inter"/>
            </a:endParaRPr>
          </a:p>
        </p:txBody>
      </p:sp>
      <p:sp>
        <p:nvSpPr>
          <p:cNvPr id="1787" name="Google Shape;1787;p186"/>
          <p:cNvSpPr txBox="1"/>
          <p:nvPr/>
        </p:nvSpPr>
        <p:spPr>
          <a:xfrm>
            <a:off x="6778500" y="3547775"/>
            <a:ext cx="1117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Inter"/>
                <a:ea typeface="Inter"/>
                <a:cs typeface="Inter"/>
                <a:sym typeface="Inter"/>
              </a:rPr>
              <a:t>SaaS</a:t>
            </a:r>
            <a:endParaRPr>
              <a:latin typeface="Inter"/>
              <a:ea typeface="Inter"/>
              <a:cs typeface="Inter"/>
              <a:sym typeface="Inter"/>
            </a:endParaRPr>
          </a:p>
        </p:txBody>
      </p:sp>
      <p:sp>
        <p:nvSpPr>
          <p:cNvPr id="1788" name="Google Shape;1788;p186"/>
          <p:cNvSpPr txBox="1"/>
          <p:nvPr/>
        </p:nvSpPr>
        <p:spPr>
          <a:xfrm>
            <a:off x="6699325" y="4471950"/>
            <a:ext cx="1263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Inter"/>
                <a:ea typeface="Inter"/>
                <a:cs typeface="Inter"/>
                <a:sym typeface="Inter"/>
              </a:rPr>
              <a:t>Datacenter</a:t>
            </a:r>
            <a:endParaRPr>
              <a:latin typeface="Inter"/>
              <a:ea typeface="Inter"/>
              <a:cs typeface="Inter"/>
              <a:sym typeface="Inter"/>
            </a:endParaRPr>
          </a:p>
        </p:txBody>
      </p:sp>
      <p:pic>
        <p:nvPicPr>
          <p:cNvPr id="1789" name="Google Shape;1789;p186"/>
          <p:cNvPicPr preferRelativeResize="0"/>
          <p:nvPr/>
        </p:nvPicPr>
        <p:blipFill rotWithShape="1">
          <a:blip r:embed="rId7">
            <a:alphaModFix/>
          </a:blip>
          <a:srcRect l="4805" t="37461" r="70599" b="34292"/>
          <a:stretch/>
        </p:blipFill>
        <p:spPr>
          <a:xfrm>
            <a:off x="485025" y="1426800"/>
            <a:ext cx="1117151" cy="1142976"/>
          </a:xfrm>
          <a:prstGeom prst="rect">
            <a:avLst/>
          </a:prstGeom>
          <a:noFill/>
          <a:ln>
            <a:noFill/>
          </a:ln>
        </p:spPr>
      </p:pic>
      <p:sp>
        <p:nvSpPr>
          <p:cNvPr id="1790" name="Google Shape;1790;p186"/>
          <p:cNvSpPr/>
          <p:nvPr/>
        </p:nvSpPr>
        <p:spPr>
          <a:xfrm>
            <a:off x="1725775" y="1545300"/>
            <a:ext cx="2457600" cy="820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t>Here’s how adding Cloudflare for Teams helps me protect our data. </a:t>
            </a:r>
            <a:endParaRPr sz="1200"/>
          </a:p>
        </p:txBody>
      </p:sp>
      <p:sp>
        <p:nvSpPr>
          <p:cNvPr id="1791" name="Google Shape;1791;p186"/>
          <p:cNvSpPr/>
          <p:nvPr/>
        </p:nvSpPr>
        <p:spPr>
          <a:xfrm>
            <a:off x="625800" y="4031250"/>
            <a:ext cx="1838400" cy="259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Carbon Black [EPP]</a:t>
            </a:r>
            <a:endParaRPr/>
          </a:p>
        </p:txBody>
      </p:sp>
      <p:sp>
        <p:nvSpPr>
          <p:cNvPr id="1792" name="Google Shape;1792;p186"/>
          <p:cNvSpPr/>
          <p:nvPr/>
        </p:nvSpPr>
        <p:spPr>
          <a:xfrm>
            <a:off x="5562625" y="3182225"/>
            <a:ext cx="1117200" cy="40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OKTA [IDP]</a:t>
            </a:r>
            <a:endParaRPr/>
          </a:p>
          <a:p>
            <a:pPr marL="0" lvl="0" indent="0" algn="l" rtl="0">
              <a:spcBef>
                <a:spcPts val="0"/>
              </a:spcBef>
              <a:spcAft>
                <a:spcPts val="0"/>
              </a:spcAft>
              <a:buNone/>
            </a:pPr>
            <a:r>
              <a:rPr lang="en"/>
              <a:t>+ Yubikey</a:t>
            </a:r>
            <a:endParaRPr/>
          </a:p>
        </p:txBody>
      </p:sp>
      <p:sp>
        <p:nvSpPr>
          <p:cNvPr id="1793" name="Google Shape;1793;p186"/>
          <p:cNvSpPr/>
          <p:nvPr/>
        </p:nvSpPr>
        <p:spPr>
          <a:xfrm>
            <a:off x="5562600" y="4234650"/>
            <a:ext cx="1117200" cy="40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OKTA [IDP]</a:t>
            </a:r>
            <a:endParaRPr/>
          </a:p>
          <a:p>
            <a:pPr marL="0" lvl="0" indent="0" algn="l" rtl="0">
              <a:spcBef>
                <a:spcPts val="0"/>
              </a:spcBef>
              <a:spcAft>
                <a:spcPts val="0"/>
              </a:spcAft>
              <a:buNone/>
            </a:pPr>
            <a:r>
              <a:rPr lang="en"/>
              <a:t>+ Yubikey</a:t>
            </a:r>
            <a:endParaRPr/>
          </a:p>
        </p:txBody>
      </p:sp>
      <p:cxnSp>
        <p:nvCxnSpPr>
          <p:cNvPr id="1794" name="Google Shape;1794;p186"/>
          <p:cNvCxnSpPr>
            <a:endCxn id="1792" idx="1"/>
          </p:cNvCxnSpPr>
          <p:nvPr/>
        </p:nvCxnSpPr>
        <p:spPr>
          <a:xfrm rot="10800000" flipH="1">
            <a:off x="2344825" y="3382325"/>
            <a:ext cx="3217800" cy="189000"/>
          </a:xfrm>
          <a:prstGeom prst="straightConnector1">
            <a:avLst/>
          </a:prstGeom>
          <a:noFill/>
          <a:ln w="9525" cap="flat" cmpd="sng">
            <a:solidFill>
              <a:schemeClr val="dk2"/>
            </a:solidFill>
            <a:prstDash val="solid"/>
            <a:round/>
            <a:headEnd type="none" w="med" len="med"/>
            <a:tailEnd type="triangle" w="med" len="med"/>
          </a:ln>
        </p:spPr>
      </p:cxnSp>
      <p:sp>
        <p:nvSpPr>
          <p:cNvPr id="1795" name="Google Shape;1795;p186"/>
          <p:cNvSpPr/>
          <p:nvPr/>
        </p:nvSpPr>
        <p:spPr>
          <a:xfrm>
            <a:off x="2344975" y="3283834"/>
            <a:ext cx="1838400" cy="40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TEAMS [SWG + ZTNA + BROWSER]</a:t>
            </a:r>
            <a:endParaRPr/>
          </a:p>
        </p:txBody>
      </p:sp>
      <p:cxnSp>
        <p:nvCxnSpPr>
          <p:cNvPr id="1796" name="Google Shape;1796;p186"/>
          <p:cNvCxnSpPr>
            <a:stCxn id="1795" idx="3"/>
            <a:endCxn id="1793" idx="1"/>
          </p:cNvCxnSpPr>
          <p:nvPr/>
        </p:nvCxnSpPr>
        <p:spPr>
          <a:xfrm>
            <a:off x="4183375" y="3483934"/>
            <a:ext cx="1379100" cy="950700"/>
          </a:xfrm>
          <a:prstGeom prst="straightConnector1">
            <a:avLst/>
          </a:prstGeom>
          <a:noFill/>
          <a:ln w="9525" cap="flat" cmpd="sng">
            <a:solidFill>
              <a:schemeClr val="dk2"/>
            </a:solidFill>
            <a:prstDash val="solid"/>
            <a:round/>
            <a:headEnd type="none" w="med" len="med"/>
            <a:tailEnd type="triangle" w="med" len="med"/>
          </a:ln>
        </p:spPr>
      </p:cxnSp>
      <p:cxnSp>
        <p:nvCxnSpPr>
          <p:cNvPr id="1797" name="Google Shape;1797;p186"/>
          <p:cNvCxnSpPr>
            <a:stCxn id="1795" idx="3"/>
          </p:cNvCxnSpPr>
          <p:nvPr/>
        </p:nvCxnSpPr>
        <p:spPr>
          <a:xfrm rot="10800000" flipH="1">
            <a:off x="4183375" y="2213134"/>
            <a:ext cx="2733900" cy="1270800"/>
          </a:xfrm>
          <a:prstGeom prst="straightConnector1">
            <a:avLst/>
          </a:prstGeom>
          <a:noFill/>
          <a:ln w="9525" cap="flat" cmpd="sng">
            <a:solidFill>
              <a:schemeClr val="dk2"/>
            </a:solidFill>
            <a:prstDash val="solid"/>
            <a:round/>
            <a:headEnd type="none" w="med" len="med"/>
            <a:tailEnd type="triangle" w="med" len="med"/>
          </a:ln>
        </p:spPr>
      </p:cxnSp>
      <p:sp>
        <p:nvSpPr>
          <p:cNvPr id="1798" name="Google Shape;1798;p186"/>
          <p:cNvSpPr/>
          <p:nvPr/>
        </p:nvSpPr>
        <p:spPr>
          <a:xfrm>
            <a:off x="7873175" y="1638450"/>
            <a:ext cx="1173000" cy="820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 Browse marketplace</a:t>
            </a:r>
            <a:endParaRPr sz="1000"/>
          </a:p>
          <a:p>
            <a:pPr marL="0" lvl="0" indent="0" algn="ctr" rtl="0">
              <a:spcBef>
                <a:spcPts val="0"/>
              </a:spcBef>
              <a:spcAft>
                <a:spcPts val="0"/>
              </a:spcAft>
              <a:buNone/>
            </a:pPr>
            <a:r>
              <a:rPr lang="en" sz="1000">
                <a:solidFill>
                  <a:srgbClr val="FF0000"/>
                </a:solidFill>
              </a:rPr>
              <a:t>- [X] click on banner ad!</a:t>
            </a:r>
            <a:endParaRPr sz="1000">
              <a:solidFill>
                <a:srgbClr val="FF0000"/>
              </a:solidFill>
            </a:endParaRPr>
          </a:p>
          <a:p>
            <a:pPr marL="0" lvl="0" indent="0" algn="ctr" rtl="0">
              <a:spcBef>
                <a:spcPts val="0"/>
              </a:spcBef>
              <a:spcAft>
                <a:spcPts val="0"/>
              </a:spcAft>
              <a:buNone/>
            </a:pPr>
            <a:r>
              <a:rPr lang="en" sz="1000"/>
              <a:t>- Look at photos</a:t>
            </a:r>
            <a:endParaRPr sz="1000"/>
          </a:p>
        </p:txBody>
      </p:sp>
      <p:sp>
        <p:nvSpPr>
          <p:cNvPr id="1799" name="Google Shape;1799;p186"/>
          <p:cNvSpPr/>
          <p:nvPr/>
        </p:nvSpPr>
        <p:spPr>
          <a:xfrm>
            <a:off x="7873175" y="2942625"/>
            <a:ext cx="1173000" cy="738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 View reports</a:t>
            </a:r>
            <a:endParaRPr sz="1000"/>
          </a:p>
          <a:p>
            <a:pPr marL="0" lvl="0" indent="0" algn="ctr" rtl="0">
              <a:spcBef>
                <a:spcPts val="0"/>
              </a:spcBef>
              <a:spcAft>
                <a:spcPts val="0"/>
              </a:spcAft>
              <a:buNone/>
            </a:pPr>
            <a:r>
              <a:rPr lang="en" sz="1000">
                <a:solidFill>
                  <a:srgbClr val="FF0000"/>
                </a:solidFill>
              </a:rPr>
              <a:t>- [X] download report!</a:t>
            </a:r>
            <a:endParaRPr sz="1000">
              <a:solidFill>
                <a:srgbClr val="FF0000"/>
              </a:solidFill>
            </a:endParaRPr>
          </a:p>
          <a:p>
            <a:pPr marL="0" lvl="0" indent="0" algn="ctr" rtl="0">
              <a:spcBef>
                <a:spcPts val="0"/>
              </a:spcBef>
              <a:spcAft>
                <a:spcPts val="0"/>
              </a:spcAft>
              <a:buNone/>
            </a:pPr>
            <a:r>
              <a:rPr lang="en" sz="1000"/>
              <a:t>- Research opps</a:t>
            </a:r>
            <a:endParaRPr sz="1000"/>
          </a:p>
        </p:txBody>
      </p:sp>
      <p:sp>
        <p:nvSpPr>
          <p:cNvPr id="1800" name="Google Shape;1800;p186"/>
          <p:cNvSpPr/>
          <p:nvPr/>
        </p:nvSpPr>
        <p:spPr>
          <a:xfrm>
            <a:off x="7895725" y="4046675"/>
            <a:ext cx="1173000" cy="905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t>- Check status of  features</a:t>
            </a:r>
            <a:endParaRPr sz="1000"/>
          </a:p>
          <a:p>
            <a:pPr marL="0" lvl="0" indent="0" algn="l" rtl="0">
              <a:spcBef>
                <a:spcPts val="0"/>
              </a:spcBef>
              <a:spcAft>
                <a:spcPts val="0"/>
              </a:spcAft>
              <a:buNone/>
            </a:pPr>
            <a:r>
              <a:rPr lang="en" sz="1000">
                <a:solidFill>
                  <a:srgbClr val="FF0000"/>
                </a:solidFill>
              </a:rPr>
              <a:t>- [X] share code samples! </a:t>
            </a:r>
            <a:endParaRPr sz="1000">
              <a:solidFill>
                <a:srgbClr val="FF0000"/>
              </a:solidFill>
            </a:endParaRPr>
          </a:p>
          <a:p>
            <a:pPr marL="0" lvl="0" indent="0" algn="l" rtl="0">
              <a:spcBef>
                <a:spcPts val="0"/>
              </a:spcBef>
              <a:spcAft>
                <a:spcPts val="0"/>
              </a:spcAft>
              <a:buNone/>
            </a:pPr>
            <a:r>
              <a:rPr lang="en" sz="1000"/>
              <a:t>- Create design tickets</a:t>
            </a:r>
            <a:endParaRPr sz="1000"/>
          </a:p>
        </p:txBody>
      </p:sp>
      <p:sp>
        <p:nvSpPr>
          <p:cNvPr id="1801" name="Google Shape;1801;p186"/>
          <p:cNvSpPr/>
          <p:nvPr/>
        </p:nvSpPr>
        <p:spPr>
          <a:xfrm>
            <a:off x="5677100" y="2218038"/>
            <a:ext cx="286289" cy="270746"/>
          </a:xfrm>
          <a:custGeom>
            <a:avLst/>
            <a:gdLst/>
            <a:ahLst/>
            <a:cxnLst/>
            <a:rect l="l" t="t" r="r" b="b"/>
            <a:pathLst>
              <a:path w="21566" h="21475" extrusionOk="0">
                <a:moveTo>
                  <a:pt x="11473" y="12057"/>
                </a:moveTo>
                <a:cubicBezTo>
                  <a:pt x="10394" y="13193"/>
                  <a:pt x="8932" y="13832"/>
                  <a:pt x="7408" y="13834"/>
                </a:cubicBezTo>
                <a:lnTo>
                  <a:pt x="7408" y="13851"/>
                </a:lnTo>
                <a:cubicBezTo>
                  <a:pt x="6271" y="13851"/>
                  <a:pt x="5159" y="13496"/>
                  <a:pt x="4214" y="12831"/>
                </a:cubicBezTo>
                <a:cubicBezTo>
                  <a:pt x="3268" y="12166"/>
                  <a:pt x="2531" y="11221"/>
                  <a:pt x="2095" y="10115"/>
                </a:cubicBezTo>
                <a:cubicBezTo>
                  <a:pt x="1659" y="9010"/>
                  <a:pt x="1544" y="7793"/>
                  <a:pt x="1765" y="6618"/>
                </a:cubicBezTo>
                <a:cubicBezTo>
                  <a:pt x="1986" y="5444"/>
                  <a:pt x="2532" y="4365"/>
                  <a:pt x="3335" y="3517"/>
                </a:cubicBezTo>
                <a:cubicBezTo>
                  <a:pt x="4138" y="2669"/>
                  <a:pt x="5161" y="2091"/>
                  <a:pt x="6276" y="1855"/>
                </a:cubicBezTo>
                <a:cubicBezTo>
                  <a:pt x="7390" y="1619"/>
                  <a:pt x="8546" y="1737"/>
                  <a:pt x="9598" y="2193"/>
                </a:cubicBezTo>
                <a:cubicBezTo>
                  <a:pt x="10649" y="2649"/>
                  <a:pt x="11549" y="3423"/>
                  <a:pt x="12182" y="4416"/>
                </a:cubicBezTo>
                <a:cubicBezTo>
                  <a:pt x="12817" y="5410"/>
                  <a:pt x="13157" y="6579"/>
                  <a:pt x="13160" y="7777"/>
                </a:cubicBezTo>
                <a:cubicBezTo>
                  <a:pt x="13158" y="9382"/>
                  <a:pt x="12551" y="10922"/>
                  <a:pt x="11473" y="12057"/>
                </a:cubicBezTo>
                <a:close/>
                <a:moveTo>
                  <a:pt x="13353" y="12360"/>
                </a:moveTo>
                <a:cubicBezTo>
                  <a:pt x="14466" y="10753"/>
                  <a:pt x="14952" y="8757"/>
                  <a:pt x="14711" y="6784"/>
                </a:cubicBezTo>
                <a:cubicBezTo>
                  <a:pt x="14470" y="4811"/>
                  <a:pt x="13520" y="3011"/>
                  <a:pt x="12057" y="1753"/>
                </a:cubicBezTo>
                <a:cubicBezTo>
                  <a:pt x="10594" y="495"/>
                  <a:pt x="8728" y="-125"/>
                  <a:pt x="6845" y="21"/>
                </a:cubicBezTo>
                <a:cubicBezTo>
                  <a:pt x="4960" y="167"/>
                  <a:pt x="3201" y="1067"/>
                  <a:pt x="1928" y="2537"/>
                </a:cubicBezTo>
                <a:cubicBezTo>
                  <a:pt x="656" y="4007"/>
                  <a:pt x="-34" y="5935"/>
                  <a:pt x="2" y="7923"/>
                </a:cubicBezTo>
                <a:cubicBezTo>
                  <a:pt x="37" y="9912"/>
                  <a:pt x="795" y="11811"/>
                  <a:pt x="2119" y="13229"/>
                </a:cubicBezTo>
                <a:cubicBezTo>
                  <a:pt x="3443" y="14648"/>
                  <a:pt x="5233" y="15478"/>
                  <a:pt x="7121" y="15550"/>
                </a:cubicBezTo>
                <a:cubicBezTo>
                  <a:pt x="9009" y="15621"/>
                  <a:pt x="10851" y="14928"/>
                  <a:pt x="12268" y="13613"/>
                </a:cubicBezTo>
                <a:lnTo>
                  <a:pt x="20477" y="21475"/>
                </a:lnTo>
                <a:lnTo>
                  <a:pt x="21566" y="20222"/>
                </a:lnTo>
                <a:cubicBezTo>
                  <a:pt x="21566" y="20222"/>
                  <a:pt x="13353" y="12360"/>
                  <a:pt x="13353" y="1236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802" name="Google Shape;1802;p186"/>
          <p:cNvSpPr/>
          <p:nvPr/>
        </p:nvSpPr>
        <p:spPr>
          <a:xfrm>
            <a:off x="8254625" y="1327013"/>
            <a:ext cx="286289" cy="270746"/>
          </a:xfrm>
          <a:custGeom>
            <a:avLst/>
            <a:gdLst/>
            <a:ahLst/>
            <a:cxnLst/>
            <a:rect l="l" t="t" r="r" b="b"/>
            <a:pathLst>
              <a:path w="21566" h="21475" extrusionOk="0">
                <a:moveTo>
                  <a:pt x="11473" y="12057"/>
                </a:moveTo>
                <a:cubicBezTo>
                  <a:pt x="10394" y="13193"/>
                  <a:pt x="8932" y="13832"/>
                  <a:pt x="7408" y="13834"/>
                </a:cubicBezTo>
                <a:lnTo>
                  <a:pt x="7408" y="13851"/>
                </a:lnTo>
                <a:cubicBezTo>
                  <a:pt x="6271" y="13851"/>
                  <a:pt x="5159" y="13496"/>
                  <a:pt x="4214" y="12831"/>
                </a:cubicBezTo>
                <a:cubicBezTo>
                  <a:pt x="3268" y="12166"/>
                  <a:pt x="2531" y="11221"/>
                  <a:pt x="2095" y="10115"/>
                </a:cubicBezTo>
                <a:cubicBezTo>
                  <a:pt x="1659" y="9010"/>
                  <a:pt x="1544" y="7793"/>
                  <a:pt x="1765" y="6618"/>
                </a:cubicBezTo>
                <a:cubicBezTo>
                  <a:pt x="1986" y="5444"/>
                  <a:pt x="2532" y="4365"/>
                  <a:pt x="3335" y="3517"/>
                </a:cubicBezTo>
                <a:cubicBezTo>
                  <a:pt x="4138" y="2669"/>
                  <a:pt x="5161" y="2091"/>
                  <a:pt x="6276" y="1855"/>
                </a:cubicBezTo>
                <a:cubicBezTo>
                  <a:pt x="7390" y="1619"/>
                  <a:pt x="8546" y="1737"/>
                  <a:pt x="9598" y="2193"/>
                </a:cubicBezTo>
                <a:cubicBezTo>
                  <a:pt x="10649" y="2649"/>
                  <a:pt x="11549" y="3423"/>
                  <a:pt x="12182" y="4416"/>
                </a:cubicBezTo>
                <a:cubicBezTo>
                  <a:pt x="12817" y="5410"/>
                  <a:pt x="13157" y="6579"/>
                  <a:pt x="13160" y="7777"/>
                </a:cubicBezTo>
                <a:cubicBezTo>
                  <a:pt x="13158" y="9382"/>
                  <a:pt x="12551" y="10922"/>
                  <a:pt x="11473" y="12057"/>
                </a:cubicBezTo>
                <a:close/>
                <a:moveTo>
                  <a:pt x="13353" y="12360"/>
                </a:moveTo>
                <a:cubicBezTo>
                  <a:pt x="14466" y="10753"/>
                  <a:pt x="14952" y="8757"/>
                  <a:pt x="14711" y="6784"/>
                </a:cubicBezTo>
                <a:cubicBezTo>
                  <a:pt x="14470" y="4811"/>
                  <a:pt x="13520" y="3011"/>
                  <a:pt x="12057" y="1753"/>
                </a:cubicBezTo>
                <a:cubicBezTo>
                  <a:pt x="10594" y="495"/>
                  <a:pt x="8728" y="-125"/>
                  <a:pt x="6845" y="21"/>
                </a:cubicBezTo>
                <a:cubicBezTo>
                  <a:pt x="4960" y="167"/>
                  <a:pt x="3201" y="1067"/>
                  <a:pt x="1928" y="2537"/>
                </a:cubicBezTo>
                <a:cubicBezTo>
                  <a:pt x="656" y="4007"/>
                  <a:pt x="-34" y="5935"/>
                  <a:pt x="2" y="7923"/>
                </a:cubicBezTo>
                <a:cubicBezTo>
                  <a:pt x="37" y="9912"/>
                  <a:pt x="795" y="11811"/>
                  <a:pt x="2119" y="13229"/>
                </a:cubicBezTo>
                <a:cubicBezTo>
                  <a:pt x="3443" y="14648"/>
                  <a:pt x="5233" y="15478"/>
                  <a:pt x="7121" y="15550"/>
                </a:cubicBezTo>
                <a:cubicBezTo>
                  <a:pt x="9009" y="15621"/>
                  <a:pt x="10851" y="14928"/>
                  <a:pt x="12268" y="13613"/>
                </a:cubicBezTo>
                <a:lnTo>
                  <a:pt x="20477" y="21475"/>
                </a:lnTo>
                <a:lnTo>
                  <a:pt x="21566" y="20222"/>
                </a:lnTo>
                <a:cubicBezTo>
                  <a:pt x="21566" y="20222"/>
                  <a:pt x="13353" y="12360"/>
                  <a:pt x="13353" y="1236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803" name="Google Shape;1803;p186"/>
          <p:cNvSpPr/>
          <p:nvPr/>
        </p:nvSpPr>
        <p:spPr>
          <a:xfrm>
            <a:off x="8254625" y="2613700"/>
            <a:ext cx="286289" cy="270746"/>
          </a:xfrm>
          <a:custGeom>
            <a:avLst/>
            <a:gdLst/>
            <a:ahLst/>
            <a:cxnLst/>
            <a:rect l="l" t="t" r="r" b="b"/>
            <a:pathLst>
              <a:path w="21566" h="21475" extrusionOk="0">
                <a:moveTo>
                  <a:pt x="11473" y="12057"/>
                </a:moveTo>
                <a:cubicBezTo>
                  <a:pt x="10394" y="13193"/>
                  <a:pt x="8932" y="13832"/>
                  <a:pt x="7408" y="13834"/>
                </a:cubicBezTo>
                <a:lnTo>
                  <a:pt x="7408" y="13851"/>
                </a:lnTo>
                <a:cubicBezTo>
                  <a:pt x="6271" y="13851"/>
                  <a:pt x="5159" y="13496"/>
                  <a:pt x="4214" y="12831"/>
                </a:cubicBezTo>
                <a:cubicBezTo>
                  <a:pt x="3268" y="12166"/>
                  <a:pt x="2531" y="11221"/>
                  <a:pt x="2095" y="10115"/>
                </a:cubicBezTo>
                <a:cubicBezTo>
                  <a:pt x="1659" y="9010"/>
                  <a:pt x="1544" y="7793"/>
                  <a:pt x="1765" y="6618"/>
                </a:cubicBezTo>
                <a:cubicBezTo>
                  <a:pt x="1986" y="5444"/>
                  <a:pt x="2532" y="4365"/>
                  <a:pt x="3335" y="3517"/>
                </a:cubicBezTo>
                <a:cubicBezTo>
                  <a:pt x="4138" y="2669"/>
                  <a:pt x="5161" y="2091"/>
                  <a:pt x="6276" y="1855"/>
                </a:cubicBezTo>
                <a:cubicBezTo>
                  <a:pt x="7390" y="1619"/>
                  <a:pt x="8546" y="1737"/>
                  <a:pt x="9598" y="2193"/>
                </a:cubicBezTo>
                <a:cubicBezTo>
                  <a:pt x="10649" y="2649"/>
                  <a:pt x="11549" y="3423"/>
                  <a:pt x="12182" y="4416"/>
                </a:cubicBezTo>
                <a:cubicBezTo>
                  <a:pt x="12817" y="5410"/>
                  <a:pt x="13157" y="6579"/>
                  <a:pt x="13160" y="7777"/>
                </a:cubicBezTo>
                <a:cubicBezTo>
                  <a:pt x="13158" y="9382"/>
                  <a:pt x="12551" y="10922"/>
                  <a:pt x="11473" y="12057"/>
                </a:cubicBezTo>
                <a:close/>
                <a:moveTo>
                  <a:pt x="13353" y="12360"/>
                </a:moveTo>
                <a:cubicBezTo>
                  <a:pt x="14466" y="10753"/>
                  <a:pt x="14952" y="8757"/>
                  <a:pt x="14711" y="6784"/>
                </a:cubicBezTo>
                <a:cubicBezTo>
                  <a:pt x="14470" y="4811"/>
                  <a:pt x="13520" y="3011"/>
                  <a:pt x="12057" y="1753"/>
                </a:cubicBezTo>
                <a:cubicBezTo>
                  <a:pt x="10594" y="495"/>
                  <a:pt x="8728" y="-125"/>
                  <a:pt x="6845" y="21"/>
                </a:cubicBezTo>
                <a:cubicBezTo>
                  <a:pt x="4960" y="167"/>
                  <a:pt x="3201" y="1067"/>
                  <a:pt x="1928" y="2537"/>
                </a:cubicBezTo>
                <a:cubicBezTo>
                  <a:pt x="656" y="4007"/>
                  <a:pt x="-34" y="5935"/>
                  <a:pt x="2" y="7923"/>
                </a:cubicBezTo>
                <a:cubicBezTo>
                  <a:pt x="37" y="9912"/>
                  <a:pt x="795" y="11811"/>
                  <a:pt x="2119" y="13229"/>
                </a:cubicBezTo>
                <a:cubicBezTo>
                  <a:pt x="3443" y="14648"/>
                  <a:pt x="5233" y="15478"/>
                  <a:pt x="7121" y="15550"/>
                </a:cubicBezTo>
                <a:cubicBezTo>
                  <a:pt x="9009" y="15621"/>
                  <a:pt x="10851" y="14928"/>
                  <a:pt x="12268" y="13613"/>
                </a:cubicBezTo>
                <a:lnTo>
                  <a:pt x="20477" y="21475"/>
                </a:lnTo>
                <a:lnTo>
                  <a:pt x="21566" y="20222"/>
                </a:lnTo>
                <a:cubicBezTo>
                  <a:pt x="21566" y="20222"/>
                  <a:pt x="13353" y="12360"/>
                  <a:pt x="13353" y="1236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804" name="Google Shape;1804;p186"/>
          <p:cNvSpPr/>
          <p:nvPr/>
        </p:nvSpPr>
        <p:spPr>
          <a:xfrm>
            <a:off x="5918275" y="3947963"/>
            <a:ext cx="286289" cy="270746"/>
          </a:xfrm>
          <a:custGeom>
            <a:avLst/>
            <a:gdLst/>
            <a:ahLst/>
            <a:cxnLst/>
            <a:rect l="l" t="t" r="r" b="b"/>
            <a:pathLst>
              <a:path w="21566" h="21475" extrusionOk="0">
                <a:moveTo>
                  <a:pt x="11473" y="12057"/>
                </a:moveTo>
                <a:cubicBezTo>
                  <a:pt x="10394" y="13193"/>
                  <a:pt x="8932" y="13832"/>
                  <a:pt x="7408" y="13834"/>
                </a:cubicBezTo>
                <a:lnTo>
                  <a:pt x="7408" y="13851"/>
                </a:lnTo>
                <a:cubicBezTo>
                  <a:pt x="6271" y="13851"/>
                  <a:pt x="5159" y="13496"/>
                  <a:pt x="4214" y="12831"/>
                </a:cubicBezTo>
                <a:cubicBezTo>
                  <a:pt x="3268" y="12166"/>
                  <a:pt x="2531" y="11221"/>
                  <a:pt x="2095" y="10115"/>
                </a:cubicBezTo>
                <a:cubicBezTo>
                  <a:pt x="1659" y="9010"/>
                  <a:pt x="1544" y="7793"/>
                  <a:pt x="1765" y="6618"/>
                </a:cubicBezTo>
                <a:cubicBezTo>
                  <a:pt x="1986" y="5444"/>
                  <a:pt x="2532" y="4365"/>
                  <a:pt x="3335" y="3517"/>
                </a:cubicBezTo>
                <a:cubicBezTo>
                  <a:pt x="4138" y="2669"/>
                  <a:pt x="5161" y="2091"/>
                  <a:pt x="6276" y="1855"/>
                </a:cubicBezTo>
                <a:cubicBezTo>
                  <a:pt x="7390" y="1619"/>
                  <a:pt x="8546" y="1737"/>
                  <a:pt x="9598" y="2193"/>
                </a:cubicBezTo>
                <a:cubicBezTo>
                  <a:pt x="10649" y="2649"/>
                  <a:pt x="11549" y="3423"/>
                  <a:pt x="12182" y="4416"/>
                </a:cubicBezTo>
                <a:cubicBezTo>
                  <a:pt x="12817" y="5410"/>
                  <a:pt x="13157" y="6579"/>
                  <a:pt x="13160" y="7777"/>
                </a:cubicBezTo>
                <a:cubicBezTo>
                  <a:pt x="13158" y="9382"/>
                  <a:pt x="12551" y="10922"/>
                  <a:pt x="11473" y="12057"/>
                </a:cubicBezTo>
                <a:close/>
                <a:moveTo>
                  <a:pt x="13353" y="12360"/>
                </a:moveTo>
                <a:cubicBezTo>
                  <a:pt x="14466" y="10753"/>
                  <a:pt x="14952" y="8757"/>
                  <a:pt x="14711" y="6784"/>
                </a:cubicBezTo>
                <a:cubicBezTo>
                  <a:pt x="14470" y="4811"/>
                  <a:pt x="13520" y="3011"/>
                  <a:pt x="12057" y="1753"/>
                </a:cubicBezTo>
                <a:cubicBezTo>
                  <a:pt x="10594" y="495"/>
                  <a:pt x="8728" y="-125"/>
                  <a:pt x="6845" y="21"/>
                </a:cubicBezTo>
                <a:cubicBezTo>
                  <a:pt x="4960" y="167"/>
                  <a:pt x="3201" y="1067"/>
                  <a:pt x="1928" y="2537"/>
                </a:cubicBezTo>
                <a:cubicBezTo>
                  <a:pt x="656" y="4007"/>
                  <a:pt x="-34" y="5935"/>
                  <a:pt x="2" y="7923"/>
                </a:cubicBezTo>
                <a:cubicBezTo>
                  <a:pt x="37" y="9912"/>
                  <a:pt x="795" y="11811"/>
                  <a:pt x="2119" y="13229"/>
                </a:cubicBezTo>
                <a:cubicBezTo>
                  <a:pt x="3443" y="14648"/>
                  <a:pt x="5233" y="15478"/>
                  <a:pt x="7121" y="15550"/>
                </a:cubicBezTo>
                <a:cubicBezTo>
                  <a:pt x="9009" y="15621"/>
                  <a:pt x="10851" y="14928"/>
                  <a:pt x="12268" y="13613"/>
                </a:cubicBezTo>
                <a:lnTo>
                  <a:pt x="20477" y="21475"/>
                </a:lnTo>
                <a:lnTo>
                  <a:pt x="21566" y="20222"/>
                </a:lnTo>
                <a:cubicBezTo>
                  <a:pt x="21566" y="20222"/>
                  <a:pt x="13353" y="12360"/>
                  <a:pt x="13353" y="1236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805" name="Google Shape;1805;p186"/>
          <p:cNvSpPr/>
          <p:nvPr/>
        </p:nvSpPr>
        <p:spPr>
          <a:xfrm>
            <a:off x="8254625" y="3748000"/>
            <a:ext cx="286289" cy="270746"/>
          </a:xfrm>
          <a:custGeom>
            <a:avLst/>
            <a:gdLst/>
            <a:ahLst/>
            <a:cxnLst/>
            <a:rect l="l" t="t" r="r" b="b"/>
            <a:pathLst>
              <a:path w="21566" h="21475" extrusionOk="0">
                <a:moveTo>
                  <a:pt x="11473" y="12057"/>
                </a:moveTo>
                <a:cubicBezTo>
                  <a:pt x="10394" y="13193"/>
                  <a:pt x="8932" y="13832"/>
                  <a:pt x="7408" y="13834"/>
                </a:cubicBezTo>
                <a:lnTo>
                  <a:pt x="7408" y="13851"/>
                </a:lnTo>
                <a:cubicBezTo>
                  <a:pt x="6271" y="13851"/>
                  <a:pt x="5159" y="13496"/>
                  <a:pt x="4214" y="12831"/>
                </a:cubicBezTo>
                <a:cubicBezTo>
                  <a:pt x="3268" y="12166"/>
                  <a:pt x="2531" y="11221"/>
                  <a:pt x="2095" y="10115"/>
                </a:cubicBezTo>
                <a:cubicBezTo>
                  <a:pt x="1659" y="9010"/>
                  <a:pt x="1544" y="7793"/>
                  <a:pt x="1765" y="6618"/>
                </a:cubicBezTo>
                <a:cubicBezTo>
                  <a:pt x="1986" y="5444"/>
                  <a:pt x="2532" y="4365"/>
                  <a:pt x="3335" y="3517"/>
                </a:cubicBezTo>
                <a:cubicBezTo>
                  <a:pt x="4138" y="2669"/>
                  <a:pt x="5161" y="2091"/>
                  <a:pt x="6276" y="1855"/>
                </a:cubicBezTo>
                <a:cubicBezTo>
                  <a:pt x="7390" y="1619"/>
                  <a:pt x="8546" y="1737"/>
                  <a:pt x="9598" y="2193"/>
                </a:cubicBezTo>
                <a:cubicBezTo>
                  <a:pt x="10649" y="2649"/>
                  <a:pt x="11549" y="3423"/>
                  <a:pt x="12182" y="4416"/>
                </a:cubicBezTo>
                <a:cubicBezTo>
                  <a:pt x="12817" y="5410"/>
                  <a:pt x="13157" y="6579"/>
                  <a:pt x="13160" y="7777"/>
                </a:cubicBezTo>
                <a:cubicBezTo>
                  <a:pt x="13158" y="9382"/>
                  <a:pt x="12551" y="10922"/>
                  <a:pt x="11473" y="12057"/>
                </a:cubicBezTo>
                <a:close/>
                <a:moveTo>
                  <a:pt x="13353" y="12360"/>
                </a:moveTo>
                <a:cubicBezTo>
                  <a:pt x="14466" y="10753"/>
                  <a:pt x="14952" y="8757"/>
                  <a:pt x="14711" y="6784"/>
                </a:cubicBezTo>
                <a:cubicBezTo>
                  <a:pt x="14470" y="4811"/>
                  <a:pt x="13520" y="3011"/>
                  <a:pt x="12057" y="1753"/>
                </a:cubicBezTo>
                <a:cubicBezTo>
                  <a:pt x="10594" y="495"/>
                  <a:pt x="8728" y="-125"/>
                  <a:pt x="6845" y="21"/>
                </a:cubicBezTo>
                <a:cubicBezTo>
                  <a:pt x="4960" y="167"/>
                  <a:pt x="3201" y="1067"/>
                  <a:pt x="1928" y="2537"/>
                </a:cubicBezTo>
                <a:cubicBezTo>
                  <a:pt x="656" y="4007"/>
                  <a:pt x="-34" y="5935"/>
                  <a:pt x="2" y="7923"/>
                </a:cubicBezTo>
                <a:cubicBezTo>
                  <a:pt x="37" y="9912"/>
                  <a:pt x="795" y="11811"/>
                  <a:pt x="2119" y="13229"/>
                </a:cubicBezTo>
                <a:cubicBezTo>
                  <a:pt x="3443" y="14648"/>
                  <a:pt x="5233" y="15478"/>
                  <a:pt x="7121" y="15550"/>
                </a:cubicBezTo>
                <a:cubicBezTo>
                  <a:pt x="9009" y="15621"/>
                  <a:pt x="10851" y="14928"/>
                  <a:pt x="12268" y="13613"/>
                </a:cubicBezTo>
                <a:lnTo>
                  <a:pt x="20477" y="21475"/>
                </a:lnTo>
                <a:lnTo>
                  <a:pt x="21566" y="20222"/>
                </a:lnTo>
                <a:cubicBezTo>
                  <a:pt x="21566" y="20222"/>
                  <a:pt x="13353" y="12360"/>
                  <a:pt x="13353" y="1236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806" name="Google Shape;1806;p186"/>
          <p:cNvSpPr/>
          <p:nvPr/>
        </p:nvSpPr>
        <p:spPr>
          <a:xfrm>
            <a:off x="5997397" y="2094662"/>
            <a:ext cx="247644" cy="209088"/>
          </a:xfrm>
          <a:custGeom>
            <a:avLst/>
            <a:gdLst/>
            <a:ahLst/>
            <a:cxnLst/>
            <a:rect l="l" t="t" r="r" b="b"/>
            <a:pathLst>
              <a:path w="21600" h="21600" extrusionOk="0">
                <a:moveTo>
                  <a:pt x="13957" y="12153"/>
                </a:moveTo>
                <a:lnTo>
                  <a:pt x="14123" y="12055"/>
                </a:lnTo>
                <a:lnTo>
                  <a:pt x="13500" y="10775"/>
                </a:lnTo>
                <a:lnTo>
                  <a:pt x="11382" y="12350"/>
                </a:lnTo>
                <a:lnTo>
                  <a:pt x="11423" y="9349"/>
                </a:lnTo>
                <a:lnTo>
                  <a:pt x="10177" y="9349"/>
                </a:lnTo>
                <a:lnTo>
                  <a:pt x="10218" y="12350"/>
                </a:lnTo>
                <a:lnTo>
                  <a:pt x="8100" y="10775"/>
                </a:lnTo>
                <a:lnTo>
                  <a:pt x="7477" y="12055"/>
                </a:lnTo>
                <a:lnTo>
                  <a:pt x="9678" y="13482"/>
                </a:lnTo>
                <a:lnTo>
                  <a:pt x="7477" y="14908"/>
                </a:lnTo>
                <a:lnTo>
                  <a:pt x="8100" y="16188"/>
                </a:lnTo>
                <a:lnTo>
                  <a:pt x="10218" y="14613"/>
                </a:lnTo>
                <a:lnTo>
                  <a:pt x="10177" y="17565"/>
                </a:lnTo>
                <a:lnTo>
                  <a:pt x="11423" y="17565"/>
                </a:lnTo>
                <a:lnTo>
                  <a:pt x="11382" y="14613"/>
                </a:lnTo>
                <a:lnTo>
                  <a:pt x="13500" y="16188"/>
                </a:lnTo>
                <a:lnTo>
                  <a:pt x="14123" y="14908"/>
                </a:lnTo>
                <a:lnTo>
                  <a:pt x="11922" y="13482"/>
                </a:lnTo>
                <a:cubicBezTo>
                  <a:pt x="11922" y="13482"/>
                  <a:pt x="13957" y="12153"/>
                  <a:pt x="13957" y="12153"/>
                </a:cubicBezTo>
                <a:close/>
                <a:moveTo>
                  <a:pt x="1662" y="19632"/>
                </a:moveTo>
                <a:lnTo>
                  <a:pt x="1662" y="7331"/>
                </a:lnTo>
                <a:lnTo>
                  <a:pt x="19938" y="7331"/>
                </a:lnTo>
                <a:lnTo>
                  <a:pt x="19938" y="19632"/>
                </a:lnTo>
                <a:cubicBezTo>
                  <a:pt x="19938" y="19632"/>
                  <a:pt x="1662" y="19632"/>
                  <a:pt x="1662" y="19632"/>
                </a:cubicBezTo>
                <a:close/>
                <a:moveTo>
                  <a:pt x="19938" y="1968"/>
                </a:moveTo>
                <a:lnTo>
                  <a:pt x="19938" y="5363"/>
                </a:lnTo>
                <a:lnTo>
                  <a:pt x="1662" y="5363"/>
                </a:lnTo>
                <a:lnTo>
                  <a:pt x="1662" y="1968"/>
                </a:lnTo>
                <a:cubicBezTo>
                  <a:pt x="1662" y="1968"/>
                  <a:pt x="19938" y="1968"/>
                  <a:pt x="19938" y="1968"/>
                </a:cubicBezTo>
                <a:close/>
                <a:moveTo>
                  <a:pt x="20769" y="0"/>
                </a:moveTo>
                <a:lnTo>
                  <a:pt x="831" y="0"/>
                </a:lnTo>
                <a:lnTo>
                  <a:pt x="0" y="984"/>
                </a:lnTo>
                <a:lnTo>
                  <a:pt x="0" y="20616"/>
                </a:lnTo>
                <a:lnTo>
                  <a:pt x="831" y="21600"/>
                </a:lnTo>
                <a:lnTo>
                  <a:pt x="20769" y="21600"/>
                </a:lnTo>
                <a:lnTo>
                  <a:pt x="21600" y="20616"/>
                </a:lnTo>
                <a:lnTo>
                  <a:pt x="21600" y="984"/>
                </a:lnTo>
                <a:cubicBezTo>
                  <a:pt x="21600" y="984"/>
                  <a:pt x="20769" y="0"/>
                  <a:pt x="20769" y="0"/>
                </a:cubicBezTo>
                <a:close/>
                <a:moveTo>
                  <a:pt x="9097" y="4723"/>
                </a:moveTo>
                <a:cubicBezTo>
                  <a:pt x="9579" y="4723"/>
                  <a:pt x="9969" y="4261"/>
                  <a:pt x="9969" y="3690"/>
                </a:cubicBezTo>
                <a:cubicBezTo>
                  <a:pt x="9969" y="3119"/>
                  <a:pt x="9579" y="2657"/>
                  <a:pt x="9097" y="2657"/>
                </a:cubicBezTo>
                <a:cubicBezTo>
                  <a:pt x="8615" y="2657"/>
                  <a:pt x="8225" y="3119"/>
                  <a:pt x="8225" y="3690"/>
                </a:cubicBezTo>
                <a:cubicBezTo>
                  <a:pt x="8225" y="4261"/>
                  <a:pt x="8615" y="4723"/>
                  <a:pt x="9097" y="4723"/>
                </a:cubicBezTo>
                <a:close/>
                <a:moveTo>
                  <a:pt x="6314" y="4723"/>
                </a:moveTo>
                <a:cubicBezTo>
                  <a:pt x="6796" y="4723"/>
                  <a:pt x="7186" y="4261"/>
                  <a:pt x="7186" y="3690"/>
                </a:cubicBezTo>
                <a:cubicBezTo>
                  <a:pt x="7186" y="3119"/>
                  <a:pt x="6796" y="2657"/>
                  <a:pt x="6314" y="2657"/>
                </a:cubicBezTo>
                <a:cubicBezTo>
                  <a:pt x="5832" y="2657"/>
                  <a:pt x="5442" y="3119"/>
                  <a:pt x="5442" y="3690"/>
                </a:cubicBezTo>
                <a:cubicBezTo>
                  <a:pt x="5442" y="4261"/>
                  <a:pt x="5832" y="4723"/>
                  <a:pt x="6314" y="4723"/>
                </a:cubicBezTo>
                <a:close/>
                <a:moveTo>
                  <a:pt x="3531" y="4723"/>
                </a:moveTo>
                <a:cubicBezTo>
                  <a:pt x="4012" y="4723"/>
                  <a:pt x="4403" y="4261"/>
                  <a:pt x="4403" y="3690"/>
                </a:cubicBezTo>
                <a:cubicBezTo>
                  <a:pt x="4403" y="3119"/>
                  <a:pt x="4012" y="2657"/>
                  <a:pt x="3531" y="2657"/>
                </a:cubicBezTo>
                <a:cubicBezTo>
                  <a:pt x="3049" y="2657"/>
                  <a:pt x="2658" y="3119"/>
                  <a:pt x="2658" y="3690"/>
                </a:cubicBezTo>
                <a:cubicBezTo>
                  <a:pt x="2658" y="4261"/>
                  <a:pt x="3049" y="4723"/>
                  <a:pt x="3531" y="472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807" name="Google Shape;1807;p186"/>
          <p:cNvSpPr/>
          <p:nvPr/>
        </p:nvSpPr>
        <p:spPr>
          <a:xfrm>
            <a:off x="8597472" y="1357850"/>
            <a:ext cx="247644" cy="209088"/>
          </a:xfrm>
          <a:custGeom>
            <a:avLst/>
            <a:gdLst/>
            <a:ahLst/>
            <a:cxnLst/>
            <a:rect l="l" t="t" r="r" b="b"/>
            <a:pathLst>
              <a:path w="21600" h="21600" extrusionOk="0">
                <a:moveTo>
                  <a:pt x="13957" y="12153"/>
                </a:moveTo>
                <a:lnTo>
                  <a:pt x="14123" y="12055"/>
                </a:lnTo>
                <a:lnTo>
                  <a:pt x="13500" y="10775"/>
                </a:lnTo>
                <a:lnTo>
                  <a:pt x="11382" y="12350"/>
                </a:lnTo>
                <a:lnTo>
                  <a:pt x="11423" y="9349"/>
                </a:lnTo>
                <a:lnTo>
                  <a:pt x="10177" y="9349"/>
                </a:lnTo>
                <a:lnTo>
                  <a:pt x="10218" y="12350"/>
                </a:lnTo>
                <a:lnTo>
                  <a:pt x="8100" y="10775"/>
                </a:lnTo>
                <a:lnTo>
                  <a:pt x="7477" y="12055"/>
                </a:lnTo>
                <a:lnTo>
                  <a:pt x="9678" y="13482"/>
                </a:lnTo>
                <a:lnTo>
                  <a:pt x="7477" y="14908"/>
                </a:lnTo>
                <a:lnTo>
                  <a:pt x="8100" y="16188"/>
                </a:lnTo>
                <a:lnTo>
                  <a:pt x="10218" y="14613"/>
                </a:lnTo>
                <a:lnTo>
                  <a:pt x="10177" y="17565"/>
                </a:lnTo>
                <a:lnTo>
                  <a:pt x="11423" y="17565"/>
                </a:lnTo>
                <a:lnTo>
                  <a:pt x="11382" y="14613"/>
                </a:lnTo>
                <a:lnTo>
                  <a:pt x="13500" y="16188"/>
                </a:lnTo>
                <a:lnTo>
                  <a:pt x="14123" y="14908"/>
                </a:lnTo>
                <a:lnTo>
                  <a:pt x="11922" y="13482"/>
                </a:lnTo>
                <a:cubicBezTo>
                  <a:pt x="11922" y="13482"/>
                  <a:pt x="13957" y="12153"/>
                  <a:pt x="13957" y="12153"/>
                </a:cubicBezTo>
                <a:close/>
                <a:moveTo>
                  <a:pt x="1662" y="19632"/>
                </a:moveTo>
                <a:lnTo>
                  <a:pt x="1662" y="7331"/>
                </a:lnTo>
                <a:lnTo>
                  <a:pt x="19938" y="7331"/>
                </a:lnTo>
                <a:lnTo>
                  <a:pt x="19938" y="19632"/>
                </a:lnTo>
                <a:cubicBezTo>
                  <a:pt x="19938" y="19632"/>
                  <a:pt x="1662" y="19632"/>
                  <a:pt x="1662" y="19632"/>
                </a:cubicBezTo>
                <a:close/>
                <a:moveTo>
                  <a:pt x="19938" y="1968"/>
                </a:moveTo>
                <a:lnTo>
                  <a:pt x="19938" y="5363"/>
                </a:lnTo>
                <a:lnTo>
                  <a:pt x="1662" y="5363"/>
                </a:lnTo>
                <a:lnTo>
                  <a:pt x="1662" y="1968"/>
                </a:lnTo>
                <a:cubicBezTo>
                  <a:pt x="1662" y="1968"/>
                  <a:pt x="19938" y="1968"/>
                  <a:pt x="19938" y="1968"/>
                </a:cubicBezTo>
                <a:close/>
                <a:moveTo>
                  <a:pt x="20769" y="0"/>
                </a:moveTo>
                <a:lnTo>
                  <a:pt x="831" y="0"/>
                </a:lnTo>
                <a:lnTo>
                  <a:pt x="0" y="984"/>
                </a:lnTo>
                <a:lnTo>
                  <a:pt x="0" y="20616"/>
                </a:lnTo>
                <a:lnTo>
                  <a:pt x="831" y="21600"/>
                </a:lnTo>
                <a:lnTo>
                  <a:pt x="20769" y="21600"/>
                </a:lnTo>
                <a:lnTo>
                  <a:pt x="21600" y="20616"/>
                </a:lnTo>
                <a:lnTo>
                  <a:pt x="21600" y="984"/>
                </a:lnTo>
                <a:cubicBezTo>
                  <a:pt x="21600" y="984"/>
                  <a:pt x="20769" y="0"/>
                  <a:pt x="20769" y="0"/>
                </a:cubicBezTo>
                <a:close/>
                <a:moveTo>
                  <a:pt x="9097" y="4723"/>
                </a:moveTo>
                <a:cubicBezTo>
                  <a:pt x="9579" y="4723"/>
                  <a:pt x="9969" y="4261"/>
                  <a:pt x="9969" y="3690"/>
                </a:cubicBezTo>
                <a:cubicBezTo>
                  <a:pt x="9969" y="3119"/>
                  <a:pt x="9579" y="2657"/>
                  <a:pt x="9097" y="2657"/>
                </a:cubicBezTo>
                <a:cubicBezTo>
                  <a:pt x="8615" y="2657"/>
                  <a:pt x="8225" y="3119"/>
                  <a:pt x="8225" y="3690"/>
                </a:cubicBezTo>
                <a:cubicBezTo>
                  <a:pt x="8225" y="4261"/>
                  <a:pt x="8615" y="4723"/>
                  <a:pt x="9097" y="4723"/>
                </a:cubicBezTo>
                <a:close/>
                <a:moveTo>
                  <a:pt x="6314" y="4723"/>
                </a:moveTo>
                <a:cubicBezTo>
                  <a:pt x="6796" y="4723"/>
                  <a:pt x="7186" y="4261"/>
                  <a:pt x="7186" y="3690"/>
                </a:cubicBezTo>
                <a:cubicBezTo>
                  <a:pt x="7186" y="3119"/>
                  <a:pt x="6796" y="2657"/>
                  <a:pt x="6314" y="2657"/>
                </a:cubicBezTo>
                <a:cubicBezTo>
                  <a:pt x="5832" y="2657"/>
                  <a:pt x="5442" y="3119"/>
                  <a:pt x="5442" y="3690"/>
                </a:cubicBezTo>
                <a:cubicBezTo>
                  <a:pt x="5442" y="4261"/>
                  <a:pt x="5832" y="4723"/>
                  <a:pt x="6314" y="4723"/>
                </a:cubicBezTo>
                <a:close/>
                <a:moveTo>
                  <a:pt x="3531" y="4723"/>
                </a:moveTo>
                <a:cubicBezTo>
                  <a:pt x="4012" y="4723"/>
                  <a:pt x="4403" y="4261"/>
                  <a:pt x="4403" y="3690"/>
                </a:cubicBezTo>
                <a:cubicBezTo>
                  <a:pt x="4403" y="3119"/>
                  <a:pt x="4012" y="2657"/>
                  <a:pt x="3531" y="2657"/>
                </a:cubicBezTo>
                <a:cubicBezTo>
                  <a:pt x="3049" y="2657"/>
                  <a:pt x="2658" y="3119"/>
                  <a:pt x="2658" y="3690"/>
                </a:cubicBezTo>
                <a:cubicBezTo>
                  <a:pt x="2658" y="4261"/>
                  <a:pt x="3049" y="4723"/>
                  <a:pt x="3531" y="472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nvGrpSpPr>
          <p:cNvPr id="1808" name="Google Shape;1808;p186"/>
          <p:cNvGrpSpPr/>
          <p:nvPr/>
        </p:nvGrpSpPr>
        <p:grpSpPr>
          <a:xfrm>
            <a:off x="6249425" y="3902825"/>
            <a:ext cx="308048" cy="227150"/>
            <a:chOff x="1428750" y="1009650"/>
            <a:chExt cx="308048" cy="227150"/>
          </a:xfrm>
        </p:grpSpPr>
        <p:sp>
          <p:nvSpPr>
            <p:cNvPr id="1809" name="Google Shape;1809;p186"/>
            <p:cNvSpPr/>
            <p:nvPr/>
          </p:nvSpPr>
          <p:spPr>
            <a:xfrm>
              <a:off x="1447800" y="1133475"/>
              <a:ext cx="222480" cy="55134"/>
            </a:xfrm>
            <a:custGeom>
              <a:avLst/>
              <a:gdLst/>
              <a:ahLst/>
              <a:cxnLst/>
              <a:rect l="l" t="t" r="r" b="b"/>
              <a:pathLst>
                <a:path w="21600" h="21600" extrusionOk="0">
                  <a:moveTo>
                    <a:pt x="16452" y="16420"/>
                  </a:moveTo>
                  <a:lnTo>
                    <a:pt x="17737" y="21600"/>
                  </a:lnTo>
                  <a:lnTo>
                    <a:pt x="21600" y="6019"/>
                  </a:lnTo>
                  <a:lnTo>
                    <a:pt x="20981" y="0"/>
                  </a:lnTo>
                  <a:lnTo>
                    <a:pt x="0" y="0"/>
                  </a:lnTo>
                  <a:lnTo>
                    <a:pt x="1076" y="7340"/>
                  </a:lnTo>
                  <a:lnTo>
                    <a:pt x="18699" y="7340"/>
                  </a:lnTo>
                  <a:cubicBezTo>
                    <a:pt x="18699" y="7340"/>
                    <a:pt x="16452" y="16420"/>
                    <a:pt x="16452" y="1642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810" name="Google Shape;1810;p186"/>
            <p:cNvSpPr/>
            <p:nvPr/>
          </p:nvSpPr>
          <p:spPr>
            <a:xfrm>
              <a:off x="1428750" y="1066800"/>
              <a:ext cx="202392" cy="55080"/>
            </a:xfrm>
            <a:custGeom>
              <a:avLst/>
              <a:gdLst/>
              <a:ahLst/>
              <a:cxnLst/>
              <a:rect l="l" t="t" r="r" b="b"/>
              <a:pathLst>
                <a:path w="21600" h="21600" extrusionOk="0">
                  <a:moveTo>
                    <a:pt x="21600" y="15596"/>
                  </a:moveTo>
                  <a:lnTo>
                    <a:pt x="17353" y="0"/>
                  </a:lnTo>
                  <a:lnTo>
                    <a:pt x="15941" y="5185"/>
                  </a:lnTo>
                  <a:lnTo>
                    <a:pt x="18411" y="14274"/>
                  </a:lnTo>
                  <a:lnTo>
                    <a:pt x="0" y="14274"/>
                  </a:lnTo>
                  <a:lnTo>
                    <a:pt x="1189" y="21600"/>
                  </a:lnTo>
                  <a:lnTo>
                    <a:pt x="20920" y="21600"/>
                  </a:lnTo>
                  <a:cubicBezTo>
                    <a:pt x="20920" y="21600"/>
                    <a:pt x="21600" y="15596"/>
                    <a:pt x="21600" y="15596"/>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811" name="Google Shape;1811;p186"/>
            <p:cNvSpPr/>
            <p:nvPr/>
          </p:nvSpPr>
          <p:spPr>
            <a:xfrm>
              <a:off x="1514475" y="1009650"/>
              <a:ext cx="222322" cy="227150"/>
            </a:xfrm>
            <a:custGeom>
              <a:avLst/>
              <a:gdLst/>
              <a:ahLst/>
              <a:cxnLst/>
              <a:rect l="l" t="t" r="r" b="b"/>
              <a:pathLst>
                <a:path w="21569" h="21541" extrusionOk="0">
                  <a:moveTo>
                    <a:pt x="20028" y="5277"/>
                  </a:moveTo>
                  <a:cubicBezTo>
                    <a:pt x="19052" y="3669"/>
                    <a:pt x="17665" y="2336"/>
                    <a:pt x="16002" y="1411"/>
                  </a:cubicBezTo>
                  <a:cubicBezTo>
                    <a:pt x="14340" y="486"/>
                    <a:pt x="12459" y="0"/>
                    <a:pt x="10546" y="0"/>
                  </a:cubicBezTo>
                  <a:cubicBezTo>
                    <a:pt x="8221" y="-1"/>
                    <a:pt x="5956" y="717"/>
                    <a:pt x="4075" y="2052"/>
                  </a:cubicBezTo>
                  <a:cubicBezTo>
                    <a:pt x="2193" y="3386"/>
                    <a:pt x="792" y="5269"/>
                    <a:pt x="73" y="7429"/>
                  </a:cubicBezTo>
                  <a:lnTo>
                    <a:pt x="0" y="7653"/>
                  </a:lnTo>
                  <a:lnTo>
                    <a:pt x="2026" y="7653"/>
                  </a:lnTo>
                  <a:lnTo>
                    <a:pt x="2073" y="7546"/>
                  </a:lnTo>
                  <a:cubicBezTo>
                    <a:pt x="2822" y="5689"/>
                    <a:pt x="4189" y="4132"/>
                    <a:pt x="5954" y="3126"/>
                  </a:cubicBezTo>
                  <a:cubicBezTo>
                    <a:pt x="7718" y="2121"/>
                    <a:pt x="9778" y="1726"/>
                    <a:pt x="11800" y="2005"/>
                  </a:cubicBezTo>
                  <a:cubicBezTo>
                    <a:pt x="13823" y="2283"/>
                    <a:pt x="15690" y="3220"/>
                    <a:pt x="17103" y="4663"/>
                  </a:cubicBezTo>
                  <a:cubicBezTo>
                    <a:pt x="18514" y="6106"/>
                    <a:pt x="19387" y="7971"/>
                    <a:pt x="19582" y="9959"/>
                  </a:cubicBezTo>
                  <a:cubicBezTo>
                    <a:pt x="19776" y="11946"/>
                    <a:pt x="19280" y="13940"/>
                    <a:pt x="18173" y="15618"/>
                  </a:cubicBezTo>
                  <a:cubicBezTo>
                    <a:pt x="17067" y="17296"/>
                    <a:pt x="15415" y="18561"/>
                    <a:pt x="13483" y="19210"/>
                  </a:cubicBezTo>
                  <a:cubicBezTo>
                    <a:pt x="11551" y="19858"/>
                    <a:pt x="9452" y="19851"/>
                    <a:pt x="7524" y="19191"/>
                  </a:cubicBezTo>
                  <a:cubicBezTo>
                    <a:pt x="5597" y="18530"/>
                    <a:pt x="3953" y="17255"/>
                    <a:pt x="2857" y="15569"/>
                  </a:cubicBezTo>
                  <a:cubicBezTo>
                    <a:pt x="2805" y="15493"/>
                    <a:pt x="2759" y="15417"/>
                    <a:pt x="2712" y="15336"/>
                  </a:cubicBezTo>
                  <a:lnTo>
                    <a:pt x="2608" y="15158"/>
                  </a:lnTo>
                  <a:lnTo>
                    <a:pt x="483" y="15158"/>
                  </a:lnTo>
                  <a:lnTo>
                    <a:pt x="608" y="15407"/>
                  </a:lnTo>
                  <a:cubicBezTo>
                    <a:pt x="800" y="15811"/>
                    <a:pt x="1020" y="16201"/>
                    <a:pt x="1268" y="16575"/>
                  </a:cubicBezTo>
                  <a:cubicBezTo>
                    <a:pt x="2298" y="18150"/>
                    <a:pt x="3731" y="19436"/>
                    <a:pt x="5425" y="20306"/>
                  </a:cubicBezTo>
                  <a:cubicBezTo>
                    <a:pt x="7118" y="21175"/>
                    <a:pt x="9015" y="21599"/>
                    <a:pt x="10927" y="21535"/>
                  </a:cubicBezTo>
                  <a:cubicBezTo>
                    <a:pt x="12839" y="21471"/>
                    <a:pt x="14701" y="20922"/>
                    <a:pt x="16330" y="19940"/>
                  </a:cubicBezTo>
                  <a:cubicBezTo>
                    <a:pt x="17958" y="18960"/>
                    <a:pt x="19298" y="17581"/>
                    <a:pt x="20216" y="15941"/>
                  </a:cubicBezTo>
                  <a:cubicBezTo>
                    <a:pt x="21135" y="14300"/>
                    <a:pt x="21600" y="12454"/>
                    <a:pt x="21567" y="10585"/>
                  </a:cubicBezTo>
                  <a:cubicBezTo>
                    <a:pt x="21534" y="8715"/>
                    <a:pt x="21004" y="6886"/>
                    <a:pt x="20028" y="5277"/>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1812" name="Google Shape;1812;p186"/>
          <p:cNvSpPr/>
          <p:nvPr/>
        </p:nvSpPr>
        <p:spPr>
          <a:xfrm>
            <a:off x="417350" y="4748725"/>
            <a:ext cx="6023400" cy="27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USER IDENTITY, ACTION, ALLOW/BLOCK/ISOLATE ACTION LOGGED</a:t>
            </a:r>
            <a:endParaRPr/>
          </a:p>
        </p:txBody>
      </p:sp>
      <p:grpSp>
        <p:nvGrpSpPr>
          <p:cNvPr id="1813" name="Google Shape;1813;p186"/>
          <p:cNvGrpSpPr/>
          <p:nvPr/>
        </p:nvGrpSpPr>
        <p:grpSpPr>
          <a:xfrm>
            <a:off x="6039687" y="2860463"/>
            <a:ext cx="308048" cy="227150"/>
            <a:chOff x="1428750" y="1009650"/>
            <a:chExt cx="308048" cy="227150"/>
          </a:xfrm>
        </p:grpSpPr>
        <p:sp>
          <p:nvSpPr>
            <p:cNvPr id="1814" name="Google Shape;1814;p186"/>
            <p:cNvSpPr/>
            <p:nvPr/>
          </p:nvSpPr>
          <p:spPr>
            <a:xfrm>
              <a:off x="1447800" y="1133475"/>
              <a:ext cx="222480" cy="55134"/>
            </a:xfrm>
            <a:custGeom>
              <a:avLst/>
              <a:gdLst/>
              <a:ahLst/>
              <a:cxnLst/>
              <a:rect l="l" t="t" r="r" b="b"/>
              <a:pathLst>
                <a:path w="21600" h="21600" extrusionOk="0">
                  <a:moveTo>
                    <a:pt x="16452" y="16420"/>
                  </a:moveTo>
                  <a:lnTo>
                    <a:pt x="17737" y="21600"/>
                  </a:lnTo>
                  <a:lnTo>
                    <a:pt x="21600" y="6019"/>
                  </a:lnTo>
                  <a:lnTo>
                    <a:pt x="20981" y="0"/>
                  </a:lnTo>
                  <a:lnTo>
                    <a:pt x="0" y="0"/>
                  </a:lnTo>
                  <a:lnTo>
                    <a:pt x="1076" y="7340"/>
                  </a:lnTo>
                  <a:lnTo>
                    <a:pt x="18699" y="7340"/>
                  </a:lnTo>
                  <a:cubicBezTo>
                    <a:pt x="18699" y="7340"/>
                    <a:pt x="16452" y="16420"/>
                    <a:pt x="16452" y="1642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815" name="Google Shape;1815;p186"/>
            <p:cNvSpPr/>
            <p:nvPr/>
          </p:nvSpPr>
          <p:spPr>
            <a:xfrm>
              <a:off x="1428750" y="1066800"/>
              <a:ext cx="202392" cy="55080"/>
            </a:xfrm>
            <a:custGeom>
              <a:avLst/>
              <a:gdLst/>
              <a:ahLst/>
              <a:cxnLst/>
              <a:rect l="l" t="t" r="r" b="b"/>
              <a:pathLst>
                <a:path w="21600" h="21600" extrusionOk="0">
                  <a:moveTo>
                    <a:pt x="21600" y="15596"/>
                  </a:moveTo>
                  <a:lnTo>
                    <a:pt x="17353" y="0"/>
                  </a:lnTo>
                  <a:lnTo>
                    <a:pt x="15941" y="5185"/>
                  </a:lnTo>
                  <a:lnTo>
                    <a:pt x="18411" y="14274"/>
                  </a:lnTo>
                  <a:lnTo>
                    <a:pt x="0" y="14274"/>
                  </a:lnTo>
                  <a:lnTo>
                    <a:pt x="1189" y="21600"/>
                  </a:lnTo>
                  <a:lnTo>
                    <a:pt x="20920" y="21600"/>
                  </a:lnTo>
                  <a:cubicBezTo>
                    <a:pt x="20920" y="21600"/>
                    <a:pt x="21600" y="15596"/>
                    <a:pt x="21600" y="15596"/>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816" name="Google Shape;1816;p186"/>
            <p:cNvSpPr/>
            <p:nvPr/>
          </p:nvSpPr>
          <p:spPr>
            <a:xfrm>
              <a:off x="1514475" y="1009650"/>
              <a:ext cx="222322" cy="227150"/>
            </a:xfrm>
            <a:custGeom>
              <a:avLst/>
              <a:gdLst/>
              <a:ahLst/>
              <a:cxnLst/>
              <a:rect l="l" t="t" r="r" b="b"/>
              <a:pathLst>
                <a:path w="21569" h="21541" extrusionOk="0">
                  <a:moveTo>
                    <a:pt x="20028" y="5277"/>
                  </a:moveTo>
                  <a:cubicBezTo>
                    <a:pt x="19052" y="3669"/>
                    <a:pt x="17665" y="2336"/>
                    <a:pt x="16002" y="1411"/>
                  </a:cubicBezTo>
                  <a:cubicBezTo>
                    <a:pt x="14340" y="486"/>
                    <a:pt x="12459" y="0"/>
                    <a:pt x="10546" y="0"/>
                  </a:cubicBezTo>
                  <a:cubicBezTo>
                    <a:pt x="8221" y="-1"/>
                    <a:pt x="5956" y="717"/>
                    <a:pt x="4075" y="2052"/>
                  </a:cubicBezTo>
                  <a:cubicBezTo>
                    <a:pt x="2193" y="3386"/>
                    <a:pt x="792" y="5269"/>
                    <a:pt x="73" y="7429"/>
                  </a:cubicBezTo>
                  <a:lnTo>
                    <a:pt x="0" y="7653"/>
                  </a:lnTo>
                  <a:lnTo>
                    <a:pt x="2026" y="7653"/>
                  </a:lnTo>
                  <a:lnTo>
                    <a:pt x="2073" y="7546"/>
                  </a:lnTo>
                  <a:cubicBezTo>
                    <a:pt x="2822" y="5689"/>
                    <a:pt x="4189" y="4132"/>
                    <a:pt x="5954" y="3126"/>
                  </a:cubicBezTo>
                  <a:cubicBezTo>
                    <a:pt x="7718" y="2121"/>
                    <a:pt x="9778" y="1726"/>
                    <a:pt x="11800" y="2005"/>
                  </a:cubicBezTo>
                  <a:cubicBezTo>
                    <a:pt x="13823" y="2283"/>
                    <a:pt x="15690" y="3220"/>
                    <a:pt x="17103" y="4663"/>
                  </a:cubicBezTo>
                  <a:cubicBezTo>
                    <a:pt x="18514" y="6106"/>
                    <a:pt x="19387" y="7971"/>
                    <a:pt x="19582" y="9959"/>
                  </a:cubicBezTo>
                  <a:cubicBezTo>
                    <a:pt x="19776" y="11946"/>
                    <a:pt x="19280" y="13940"/>
                    <a:pt x="18173" y="15618"/>
                  </a:cubicBezTo>
                  <a:cubicBezTo>
                    <a:pt x="17067" y="17296"/>
                    <a:pt x="15415" y="18561"/>
                    <a:pt x="13483" y="19210"/>
                  </a:cubicBezTo>
                  <a:cubicBezTo>
                    <a:pt x="11551" y="19858"/>
                    <a:pt x="9452" y="19851"/>
                    <a:pt x="7524" y="19191"/>
                  </a:cubicBezTo>
                  <a:cubicBezTo>
                    <a:pt x="5597" y="18530"/>
                    <a:pt x="3953" y="17255"/>
                    <a:pt x="2857" y="15569"/>
                  </a:cubicBezTo>
                  <a:cubicBezTo>
                    <a:pt x="2805" y="15493"/>
                    <a:pt x="2759" y="15417"/>
                    <a:pt x="2712" y="15336"/>
                  </a:cubicBezTo>
                  <a:lnTo>
                    <a:pt x="2608" y="15158"/>
                  </a:lnTo>
                  <a:lnTo>
                    <a:pt x="483" y="15158"/>
                  </a:lnTo>
                  <a:lnTo>
                    <a:pt x="608" y="15407"/>
                  </a:lnTo>
                  <a:cubicBezTo>
                    <a:pt x="800" y="15811"/>
                    <a:pt x="1020" y="16201"/>
                    <a:pt x="1268" y="16575"/>
                  </a:cubicBezTo>
                  <a:cubicBezTo>
                    <a:pt x="2298" y="18150"/>
                    <a:pt x="3731" y="19436"/>
                    <a:pt x="5425" y="20306"/>
                  </a:cubicBezTo>
                  <a:cubicBezTo>
                    <a:pt x="7118" y="21175"/>
                    <a:pt x="9015" y="21599"/>
                    <a:pt x="10927" y="21535"/>
                  </a:cubicBezTo>
                  <a:cubicBezTo>
                    <a:pt x="12839" y="21471"/>
                    <a:pt x="14701" y="20922"/>
                    <a:pt x="16330" y="19940"/>
                  </a:cubicBezTo>
                  <a:cubicBezTo>
                    <a:pt x="17958" y="18960"/>
                    <a:pt x="19298" y="17581"/>
                    <a:pt x="20216" y="15941"/>
                  </a:cubicBezTo>
                  <a:cubicBezTo>
                    <a:pt x="21135" y="14300"/>
                    <a:pt x="21600" y="12454"/>
                    <a:pt x="21567" y="10585"/>
                  </a:cubicBezTo>
                  <a:cubicBezTo>
                    <a:pt x="21534" y="8715"/>
                    <a:pt x="21004" y="6886"/>
                    <a:pt x="20028" y="5277"/>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1817" name="Google Shape;1817;p186"/>
          <p:cNvSpPr/>
          <p:nvPr/>
        </p:nvSpPr>
        <p:spPr>
          <a:xfrm>
            <a:off x="6451684" y="2869500"/>
            <a:ext cx="247644" cy="209088"/>
          </a:xfrm>
          <a:custGeom>
            <a:avLst/>
            <a:gdLst/>
            <a:ahLst/>
            <a:cxnLst/>
            <a:rect l="l" t="t" r="r" b="b"/>
            <a:pathLst>
              <a:path w="21600" h="21600" extrusionOk="0">
                <a:moveTo>
                  <a:pt x="13957" y="12153"/>
                </a:moveTo>
                <a:lnTo>
                  <a:pt x="14123" y="12055"/>
                </a:lnTo>
                <a:lnTo>
                  <a:pt x="13500" y="10775"/>
                </a:lnTo>
                <a:lnTo>
                  <a:pt x="11382" y="12350"/>
                </a:lnTo>
                <a:lnTo>
                  <a:pt x="11423" y="9349"/>
                </a:lnTo>
                <a:lnTo>
                  <a:pt x="10177" y="9349"/>
                </a:lnTo>
                <a:lnTo>
                  <a:pt x="10218" y="12350"/>
                </a:lnTo>
                <a:lnTo>
                  <a:pt x="8100" y="10775"/>
                </a:lnTo>
                <a:lnTo>
                  <a:pt x="7477" y="12055"/>
                </a:lnTo>
                <a:lnTo>
                  <a:pt x="9678" y="13482"/>
                </a:lnTo>
                <a:lnTo>
                  <a:pt x="7477" y="14908"/>
                </a:lnTo>
                <a:lnTo>
                  <a:pt x="8100" y="16188"/>
                </a:lnTo>
                <a:lnTo>
                  <a:pt x="10218" y="14613"/>
                </a:lnTo>
                <a:lnTo>
                  <a:pt x="10177" y="17565"/>
                </a:lnTo>
                <a:lnTo>
                  <a:pt x="11423" y="17565"/>
                </a:lnTo>
                <a:lnTo>
                  <a:pt x="11382" y="14613"/>
                </a:lnTo>
                <a:lnTo>
                  <a:pt x="13500" y="16188"/>
                </a:lnTo>
                <a:lnTo>
                  <a:pt x="14123" y="14908"/>
                </a:lnTo>
                <a:lnTo>
                  <a:pt x="11922" y="13482"/>
                </a:lnTo>
                <a:cubicBezTo>
                  <a:pt x="11922" y="13482"/>
                  <a:pt x="13957" y="12153"/>
                  <a:pt x="13957" y="12153"/>
                </a:cubicBezTo>
                <a:close/>
                <a:moveTo>
                  <a:pt x="1662" y="19632"/>
                </a:moveTo>
                <a:lnTo>
                  <a:pt x="1662" y="7331"/>
                </a:lnTo>
                <a:lnTo>
                  <a:pt x="19938" y="7331"/>
                </a:lnTo>
                <a:lnTo>
                  <a:pt x="19938" y="19632"/>
                </a:lnTo>
                <a:cubicBezTo>
                  <a:pt x="19938" y="19632"/>
                  <a:pt x="1662" y="19632"/>
                  <a:pt x="1662" y="19632"/>
                </a:cubicBezTo>
                <a:close/>
                <a:moveTo>
                  <a:pt x="19938" y="1968"/>
                </a:moveTo>
                <a:lnTo>
                  <a:pt x="19938" y="5363"/>
                </a:lnTo>
                <a:lnTo>
                  <a:pt x="1662" y="5363"/>
                </a:lnTo>
                <a:lnTo>
                  <a:pt x="1662" y="1968"/>
                </a:lnTo>
                <a:cubicBezTo>
                  <a:pt x="1662" y="1968"/>
                  <a:pt x="19938" y="1968"/>
                  <a:pt x="19938" y="1968"/>
                </a:cubicBezTo>
                <a:close/>
                <a:moveTo>
                  <a:pt x="20769" y="0"/>
                </a:moveTo>
                <a:lnTo>
                  <a:pt x="831" y="0"/>
                </a:lnTo>
                <a:lnTo>
                  <a:pt x="0" y="984"/>
                </a:lnTo>
                <a:lnTo>
                  <a:pt x="0" y="20616"/>
                </a:lnTo>
                <a:lnTo>
                  <a:pt x="831" y="21600"/>
                </a:lnTo>
                <a:lnTo>
                  <a:pt x="20769" y="21600"/>
                </a:lnTo>
                <a:lnTo>
                  <a:pt x="21600" y="20616"/>
                </a:lnTo>
                <a:lnTo>
                  <a:pt x="21600" y="984"/>
                </a:lnTo>
                <a:cubicBezTo>
                  <a:pt x="21600" y="984"/>
                  <a:pt x="20769" y="0"/>
                  <a:pt x="20769" y="0"/>
                </a:cubicBezTo>
                <a:close/>
                <a:moveTo>
                  <a:pt x="9097" y="4723"/>
                </a:moveTo>
                <a:cubicBezTo>
                  <a:pt x="9579" y="4723"/>
                  <a:pt x="9969" y="4261"/>
                  <a:pt x="9969" y="3690"/>
                </a:cubicBezTo>
                <a:cubicBezTo>
                  <a:pt x="9969" y="3119"/>
                  <a:pt x="9579" y="2657"/>
                  <a:pt x="9097" y="2657"/>
                </a:cubicBezTo>
                <a:cubicBezTo>
                  <a:pt x="8615" y="2657"/>
                  <a:pt x="8225" y="3119"/>
                  <a:pt x="8225" y="3690"/>
                </a:cubicBezTo>
                <a:cubicBezTo>
                  <a:pt x="8225" y="4261"/>
                  <a:pt x="8615" y="4723"/>
                  <a:pt x="9097" y="4723"/>
                </a:cubicBezTo>
                <a:close/>
                <a:moveTo>
                  <a:pt x="6314" y="4723"/>
                </a:moveTo>
                <a:cubicBezTo>
                  <a:pt x="6796" y="4723"/>
                  <a:pt x="7186" y="4261"/>
                  <a:pt x="7186" y="3690"/>
                </a:cubicBezTo>
                <a:cubicBezTo>
                  <a:pt x="7186" y="3119"/>
                  <a:pt x="6796" y="2657"/>
                  <a:pt x="6314" y="2657"/>
                </a:cubicBezTo>
                <a:cubicBezTo>
                  <a:pt x="5832" y="2657"/>
                  <a:pt x="5442" y="3119"/>
                  <a:pt x="5442" y="3690"/>
                </a:cubicBezTo>
                <a:cubicBezTo>
                  <a:pt x="5442" y="4261"/>
                  <a:pt x="5832" y="4723"/>
                  <a:pt x="6314" y="4723"/>
                </a:cubicBezTo>
                <a:close/>
                <a:moveTo>
                  <a:pt x="3531" y="4723"/>
                </a:moveTo>
                <a:cubicBezTo>
                  <a:pt x="4012" y="4723"/>
                  <a:pt x="4403" y="4261"/>
                  <a:pt x="4403" y="3690"/>
                </a:cubicBezTo>
                <a:cubicBezTo>
                  <a:pt x="4403" y="3119"/>
                  <a:pt x="4012" y="2657"/>
                  <a:pt x="3531" y="2657"/>
                </a:cubicBezTo>
                <a:cubicBezTo>
                  <a:pt x="3049" y="2657"/>
                  <a:pt x="2658" y="3119"/>
                  <a:pt x="2658" y="3690"/>
                </a:cubicBezTo>
                <a:cubicBezTo>
                  <a:pt x="2658" y="4261"/>
                  <a:pt x="3049" y="4723"/>
                  <a:pt x="3531" y="472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818" name="Google Shape;1818;p186"/>
          <p:cNvSpPr/>
          <p:nvPr/>
        </p:nvSpPr>
        <p:spPr>
          <a:xfrm>
            <a:off x="8597472" y="2644525"/>
            <a:ext cx="247644" cy="209088"/>
          </a:xfrm>
          <a:custGeom>
            <a:avLst/>
            <a:gdLst/>
            <a:ahLst/>
            <a:cxnLst/>
            <a:rect l="l" t="t" r="r" b="b"/>
            <a:pathLst>
              <a:path w="21600" h="21600" extrusionOk="0">
                <a:moveTo>
                  <a:pt x="13957" y="12153"/>
                </a:moveTo>
                <a:lnTo>
                  <a:pt x="14123" y="12055"/>
                </a:lnTo>
                <a:lnTo>
                  <a:pt x="13500" y="10775"/>
                </a:lnTo>
                <a:lnTo>
                  <a:pt x="11382" y="12350"/>
                </a:lnTo>
                <a:lnTo>
                  <a:pt x="11423" y="9349"/>
                </a:lnTo>
                <a:lnTo>
                  <a:pt x="10177" y="9349"/>
                </a:lnTo>
                <a:lnTo>
                  <a:pt x="10218" y="12350"/>
                </a:lnTo>
                <a:lnTo>
                  <a:pt x="8100" y="10775"/>
                </a:lnTo>
                <a:lnTo>
                  <a:pt x="7477" y="12055"/>
                </a:lnTo>
                <a:lnTo>
                  <a:pt x="9678" y="13482"/>
                </a:lnTo>
                <a:lnTo>
                  <a:pt x="7477" y="14908"/>
                </a:lnTo>
                <a:lnTo>
                  <a:pt x="8100" y="16188"/>
                </a:lnTo>
                <a:lnTo>
                  <a:pt x="10218" y="14613"/>
                </a:lnTo>
                <a:lnTo>
                  <a:pt x="10177" y="17565"/>
                </a:lnTo>
                <a:lnTo>
                  <a:pt x="11423" y="17565"/>
                </a:lnTo>
                <a:lnTo>
                  <a:pt x="11382" y="14613"/>
                </a:lnTo>
                <a:lnTo>
                  <a:pt x="13500" y="16188"/>
                </a:lnTo>
                <a:lnTo>
                  <a:pt x="14123" y="14908"/>
                </a:lnTo>
                <a:lnTo>
                  <a:pt x="11922" y="13482"/>
                </a:lnTo>
                <a:cubicBezTo>
                  <a:pt x="11922" y="13482"/>
                  <a:pt x="13957" y="12153"/>
                  <a:pt x="13957" y="12153"/>
                </a:cubicBezTo>
                <a:close/>
                <a:moveTo>
                  <a:pt x="1662" y="19632"/>
                </a:moveTo>
                <a:lnTo>
                  <a:pt x="1662" y="7331"/>
                </a:lnTo>
                <a:lnTo>
                  <a:pt x="19938" y="7331"/>
                </a:lnTo>
                <a:lnTo>
                  <a:pt x="19938" y="19632"/>
                </a:lnTo>
                <a:cubicBezTo>
                  <a:pt x="19938" y="19632"/>
                  <a:pt x="1662" y="19632"/>
                  <a:pt x="1662" y="19632"/>
                </a:cubicBezTo>
                <a:close/>
                <a:moveTo>
                  <a:pt x="19938" y="1968"/>
                </a:moveTo>
                <a:lnTo>
                  <a:pt x="19938" y="5363"/>
                </a:lnTo>
                <a:lnTo>
                  <a:pt x="1662" y="5363"/>
                </a:lnTo>
                <a:lnTo>
                  <a:pt x="1662" y="1968"/>
                </a:lnTo>
                <a:cubicBezTo>
                  <a:pt x="1662" y="1968"/>
                  <a:pt x="19938" y="1968"/>
                  <a:pt x="19938" y="1968"/>
                </a:cubicBezTo>
                <a:close/>
                <a:moveTo>
                  <a:pt x="20769" y="0"/>
                </a:moveTo>
                <a:lnTo>
                  <a:pt x="831" y="0"/>
                </a:lnTo>
                <a:lnTo>
                  <a:pt x="0" y="984"/>
                </a:lnTo>
                <a:lnTo>
                  <a:pt x="0" y="20616"/>
                </a:lnTo>
                <a:lnTo>
                  <a:pt x="831" y="21600"/>
                </a:lnTo>
                <a:lnTo>
                  <a:pt x="20769" y="21600"/>
                </a:lnTo>
                <a:lnTo>
                  <a:pt x="21600" y="20616"/>
                </a:lnTo>
                <a:lnTo>
                  <a:pt x="21600" y="984"/>
                </a:lnTo>
                <a:cubicBezTo>
                  <a:pt x="21600" y="984"/>
                  <a:pt x="20769" y="0"/>
                  <a:pt x="20769" y="0"/>
                </a:cubicBezTo>
                <a:close/>
                <a:moveTo>
                  <a:pt x="9097" y="4723"/>
                </a:moveTo>
                <a:cubicBezTo>
                  <a:pt x="9579" y="4723"/>
                  <a:pt x="9969" y="4261"/>
                  <a:pt x="9969" y="3690"/>
                </a:cubicBezTo>
                <a:cubicBezTo>
                  <a:pt x="9969" y="3119"/>
                  <a:pt x="9579" y="2657"/>
                  <a:pt x="9097" y="2657"/>
                </a:cubicBezTo>
                <a:cubicBezTo>
                  <a:pt x="8615" y="2657"/>
                  <a:pt x="8225" y="3119"/>
                  <a:pt x="8225" y="3690"/>
                </a:cubicBezTo>
                <a:cubicBezTo>
                  <a:pt x="8225" y="4261"/>
                  <a:pt x="8615" y="4723"/>
                  <a:pt x="9097" y="4723"/>
                </a:cubicBezTo>
                <a:close/>
                <a:moveTo>
                  <a:pt x="6314" y="4723"/>
                </a:moveTo>
                <a:cubicBezTo>
                  <a:pt x="6796" y="4723"/>
                  <a:pt x="7186" y="4261"/>
                  <a:pt x="7186" y="3690"/>
                </a:cubicBezTo>
                <a:cubicBezTo>
                  <a:pt x="7186" y="3119"/>
                  <a:pt x="6796" y="2657"/>
                  <a:pt x="6314" y="2657"/>
                </a:cubicBezTo>
                <a:cubicBezTo>
                  <a:pt x="5832" y="2657"/>
                  <a:pt x="5442" y="3119"/>
                  <a:pt x="5442" y="3690"/>
                </a:cubicBezTo>
                <a:cubicBezTo>
                  <a:pt x="5442" y="4261"/>
                  <a:pt x="5832" y="4723"/>
                  <a:pt x="6314" y="4723"/>
                </a:cubicBezTo>
                <a:close/>
                <a:moveTo>
                  <a:pt x="3531" y="4723"/>
                </a:moveTo>
                <a:cubicBezTo>
                  <a:pt x="4012" y="4723"/>
                  <a:pt x="4403" y="4261"/>
                  <a:pt x="4403" y="3690"/>
                </a:cubicBezTo>
                <a:cubicBezTo>
                  <a:pt x="4403" y="3119"/>
                  <a:pt x="4012" y="2657"/>
                  <a:pt x="3531" y="2657"/>
                </a:cubicBezTo>
                <a:cubicBezTo>
                  <a:pt x="3049" y="2657"/>
                  <a:pt x="2658" y="3119"/>
                  <a:pt x="2658" y="3690"/>
                </a:cubicBezTo>
                <a:cubicBezTo>
                  <a:pt x="2658" y="4261"/>
                  <a:pt x="3049" y="4723"/>
                  <a:pt x="3531" y="472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3" name="Google Shape;1823;p18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Cloudflare for Teams Demo </a:t>
            </a:r>
            <a:endParaRPr/>
          </a:p>
        </p:txBody>
      </p:sp>
      <p:sp>
        <p:nvSpPr>
          <p:cNvPr id="1824" name="Google Shape;1824;p187"/>
          <p:cNvSpPr txBox="1">
            <a:spLocks noGrp="1"/>
          </p:cNvSpPr>
          <p:nvPr>
            <p:ph type="body" idx="1"/>
          </p:nvPr>
        </p:nvSpPr>
        <p:spPr>
          <a:xfrm>
            <a:off x="239400" y="1360800"/>
            <a:ext cx="8665500" cy="3307500"/>
          </a:xfrm>
          <a:prstGeom prst="rect">
            <a:avLst/>
          </a:prstGeom>
        </p:spPr>
        <p:txBody>
          <a:bodyPr spcFirstLastPara="1" wrap="square" lIns="0" tIns="0" rIns="0" bIns="0" anchor="t" anchorCtr="0">
            <a:noAutofit/>
          </a:bodyPr>
          <a:lstStyle/>
          <a:p>
            <a:pPr lvl="0" algn="l" rtl="0">
              <a:spcBef>
                <a:spcPts val="0"/>
              </a:spcBef>
              <a:spcAft>
                <a:spcPts val="0"/>
              </a:spcAft>
              <a:buSzPts val="1900"/>
              <a:buFont typeface="Arial" panose="020B0604020202020204" pitchFamily="34" charset="0"/>
              <a:buChar char="•"/>
            </a:pPr>
            <a:r>
              <a:rPr lang="en" dirty="0"/>
              <a:t>Tips</a:t>
            </a:r>
            <a:endParaRPr dirty="0"/>
          </a:p>
          <a:p>
            <a:pPr marL="914400" lvl="1" indent="-336550" algn="l" rtl="0">
              <a:spcBef>
                <a:spcPts val="0"/>
              </a:spcBef>
              <a:spcAft>
                <a:spcPts val="0"/>
              </a:spcAft>
              <a:buSzPts val="1700"/>
              <a:buFont typeface="Arial" panose="020B0604020202020204" pitchFamily="34" charset="0"/>
              <a:buChar char="•"/>
            </a:pPr>
            <a:r>
              <a:rPr lang="en" sz="1700" dirty="0"/>
              <a:t>Show what’s relevant to the customer</a:t>
            </a:r>
            <a:endParaRPr sz="1700" dirty="0"/>
          </a:p>
          <a:p>
            <a:pPr marL="914400" lvl="1" indent="-336550" algn="l" rtl="0">
              <a:spcBef>
                <a:spcPts val="0"/>
              </a:spcBef>
              <a:spcAft>
                <a:spcPts val="0"/>
              </a:spcAft>
              <a:buSzPts val="1700"/>
              <a:buFont typeface="Arial" panose="020B0604020202020204" pitchFamily="34" charset="0"/>
              <a:buChar char="•"/>
            </a:pPr>
            <a:r>
              <a:rPr lang="en" sz="1700" dirty="0"/>
              <a:t>Consider your audience: technical vs non-technical</a:t>
            </a:r>
            <a:endParaRPr sz="1700" dirty="0"/>
          </a:p>
          <a:p>
            <a:pPr marL="914400" lvl="1" indent="-336550" algn="l" rtl="0">
              <a:spcBef>
                <a:spcPts val="0"/>
              </a:spcBef>
              <a:spcAft>
                <a:spcPts val="0"/>
              </a:spcAft>
              <a:buSzPts val="1700"/>
              <a:buFont typeface="Arial" panose="020B0604020202020204" pitchFamily="34" charset="0"/>
              <a:buChar char="•"/>
            </a:pPr>
            <a:r>
              <a:rPr lang="en" sz="1700" dirty="0"/>
              <a:t>Highlight key sales points: benefits/differentiators</a:t>
            </a:r>
            <a:endParaRPr sz="1700" dirty="0"/>
          </a:p>
          <a:p>
            <a:pPr marL="914400" lvl="1" indent="-336550" algn="l" rtl="0">
              <a:spcBef>
                <a:spcPts val="0"/>
              </a:spcBef>
              <a:spcAft>
                <a:spcPts val="0"/>
              </a:spcAft>
              <a:buSzPts val="1700"/>
              <a:buFont typeface="Arial" panose="020B0604020202020204" pitchFamily="34" charset="0"/>
              <a:buChar char="•"/>
            </a:pPr>
            <a:r>
              <a:rPr lang="en" sz="1700" dirty="0"/>
              <a:t>Highlight solved pain points as you go along</a:t>
            </a:r>
            <a:endParaRPr sz="1700" dirty="0"/>
          </a:p>
          <a:p>
            <a:pPr marL="914400" lvl="1" indent="-336550" algn="l" rtl="0">
              <a:spcBef>
                <a:spcPts val="0"/>
              </a:spcBef>
              <a:spcAft>
                <a:spcPts val="0"/>
              </a:spcAft>
              <a:buSzPts val="1700"/>
              <a:buFont typeface="Arial" panose="020B0604020202020204" pitchFamily="34" charset="0"/>
              <a:buChar char="•"/>
            </a:pPr>
            <a:r>
              <a:rPr lang="en" sz="1700" dirty="0"/>
              <a:t>Demonstrate value, not products</a:t>
            </a:r>
            <a:endParaRPr sz="1700" dirty="0"/>
          </a:p>
        </p:txBody>
      </p:sp>
      <p:sp>
        <p:nvSpPr>
          <p:cNvPr id="1825" name="Google Shape;1825;p187"/>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p188"/>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Resources</a:t>
            </a:r>
            <a:endParaRPr/>
          </a:p>
        </p:txBody>
      </p:sp>
      <p:sp>
        <p:nvSpPr>
          <p:cNvPr id="1831" name="Google Shape;1831;p188"/>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832" name="Google Shape;1832;p188"/>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18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Resources</a:t>
            </a:r>
            <a:endParaRPr/>
          </a:p>
        </p:txBody>
      </p:sp>
      <p:sp>
        <p:nvSpPr>
          <p:cNvPr id="1838" name="Google Shape;1838;p189"/>
          <p:cNvSpPr txBox="1">
            <a:spLocks noGrp="1"/>
          </p:cNvSpPr>
          <p:nvPr>
            <p:ph type="body" idx="1"/>
          </p:nvPr>
        </p:nvSpPr>
        <p:spPr>
          <a:xfrm>
            <a:off x="239400" y="1360800"/>
            <a:ext cx="4213800" cy="3545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100" dirty="0"/>
              <a:t>Customer Facing Documentation</a:t>
            </a:r>
            <a:endParaRPr sz="1100" dirty="0"/>
          </a:p>
          <a:p>
            <a:pPr marL="0" lvl="0" indent="0" algn="l" rtl="0">
              <a:spcBef>
                <a:spcPts val="0"/>
              </a:spcBef>
              <a:spcAft>
                <a:spcPts val="0"/>
              </a:spcAft>
              <a:buNone/>
            </a:pPr>
            <a:r>
              <a:rPr lang="en" sz="1100" u="sng" dirty="0">
                <a:solidFill>
                  <a:schemeClr val="hlink"/>
                </a:solidFill>
                <a:hlinkClick r:id="rId3"/>
              </a:rPr>
              <a:t>https://developers.cloudflare.com/cloudflare-one</a:t>
            </a:r>
            <a:endParaRPr sz="1100" dirty="0"/>
          </a:p>
          <a:p>
            <a:pPr marL="0" lvl="0" indent="0" algn="l" rtl="0">
              <a:spcBef>
                <a:spcPts val="0"/>
              </a:spcBef>
              <a:spcAft>
                <a:spcPts val="0"/>
              </a:spcAft>
              <a:buNone/>
            </a:pPr>
            <a:endParaRPr sz="1100" dirty="0"/>
          </a:p>
          <a:p>
            <a:pPr marL="0" lvl="0" indent="0" algn="l" rtl="0">
              <a:spcBef>
                <a:spcPts val="0"/>
              </a:spcBef>
              <a:spcAft>
                <a:spcPts val="0"/>
              </a:spcAft>
              <a:buNone/>
            </a:pPr>
            <a:r>
              <a:rPr lang="en" sz="1100" dirty="0"/>
              <a:t>Customer Facing Documentation &gt; Tutorials (Great for use cases)</a:t>
            </a:r>
            <a:endParaRPr sz="1100" dirty="0"/>
          </a:p>
          <a:p>
            <a:pPr marL="0" lvl="0" indent="0" algn="l" rtl="0">
              <a:spcBef>
                <a:spcPts val="0"/>
              </a:spcBef>
              <a:spcAft>
                <a:spcPts val="0"/>
              </a:spcAft>
              <a:buNone/>
            </a:pPr>
            <a:r>
              <a:rPr lang="en" sz="1100" u="sng" dirty="0">
                <a:solidFill>
                  <a:schemeClr val="hlink"/>
                </a:solidFill>
                <a:hlinkClick r:id="rId4"/>
              </a:rPr>
              <a:t>https://developers.cloudflare.com/cloudflare-one/tutorials</a:t>
            </a:r>
            <a:endParaRPr sz="1100" dirty="0"/>
          </a:p>
          <a:p>
            <a:pPr marL="0" lvl="0" indent="0" algn="l" rtl="0">
              <a:spcBef>
                <a:spcPts val="0"/>
              </a:spcBef>
              <a:spcAft>
                <a:spcPts val="0"/>
              </a:spcAft>
              <a:buNone/>
            </a:pPr>
            <a:endParaRPr sz="1100" dirty="0"/>
          </a:p>
        </p:txBody>
      </p:sp>
      <p:sp>
        <p:nvSpPr>
          <p:cNvPr id="1840" name="Google Shape;1840;p189"/>
          <p:cNvSpPr txBox="1">
            <a:spLocks noGrp="1"/>
          </p:cNvSpPr>
          <p:nvPr>
            <p:ph type="body" idx="3"/>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672D779F-6692-468A-B53E-2270BAADB5B9}"/>
              </a:ext>
            </a:extLst>
          </p:cNvPr>
          <p:cNvSpPr>
            <a:spLocks noGrp="1"/>
          </p:cNvSpPr>
          <p:nvPr>
            <p:ph type="body" idx="2"/>
          </p:nvPr>
        </p:nvSpPr>
        <p:spPr/>
        <p:txBody>
          <a:bodyPr/>
          <a:lstStyle/>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p191"/>
          <p:cNvSpPr txBox="1">
            <a:spLocks noGrp="1"/>
          </p:cNvSpPr>
          <p:nvPr>
            <p:ph type="title"/>
          </p:nvPr>
        </p:nvSpPr>
        <p:spPr>
          <a:xfrm>
            <a:off x="239300" y="951300"/>
            <a:ext cx="6440400" cy="1212600"/>
          </a:xfrm>
        </p:spPr>
        <p:txBody>
          <a:bodyPr spcFirstLastPara="1" wrap="square" lIns="91425" tIns="91425" rIns="91425" bIns="91425" anchor="t" anchorCtr="0">
            <a:normAutofit fontScale="90000"/>
          </a:bodyPr>
          <a:lstStyle/>
          <a:p>
            <a:pPr marL="0" lvl="0" indent="0" rtl="0">
              <a:spcBef>
                <a:spcPts val="0"/>
              </a:spcBef>
              <a:spcAft>
                <a:spcPts val="0"/>
              </a:spcAft>
              <a:buNone/>
            </a:pPr>
            <a:r>
              <a:rPr lang="en-US"/>
              <a:t>Appendix: Demo Diagrams</a:t>
            </a:r>
          </a:p>
        </p:txBody>
      </p:sp>
      <p:sp>
        <p:nvSpPr>
          <p:cNvPr id="127" name="Subtitle 2">
            <a:extLst>
              <a:ext uri="{FF2B5EF4-FFF2-40B4-BE49-F238E27FC236}">
                <a16:creationId xmlns:a16="http://schemas.microsoft.com/office/drawing/2014/main" id="{A5C2DBFB-A4E7-4472-BD8F-C5142EF9FC7F}"/>
              </a:ext>
            </a:extLst>
          </p:cNvPr>
          <p:cNvSpPr>
            <a:spLocks noGrp="1"/>
          </p:cNvSpPr>
          <p:nvPr>
            <p:ph type="subTitle" idx="1"/>
          </p:nvPr>
        </p:nvSpPr>
        <p:spPr>
          <a:xfrm>
            <a:off x="239300" y="2382700"/>
            <a:ext cx="4213800" cy="1010400"/>
          </a:xfrm>
        </p:spPr>
        <p:txBody>
          <a:bodyPr/>
          <a:lstStyle/>
          <a:p>
            <a:endParaRPr lang="en-US"/>
          </a:p>
        </p:txBody>
      </p:sp>
      <p:sp>
        <p:nvSpPr>
          <p:cNvPr id="129" name="Text Placeholder 3">
            <a:extLst>
              <a:ext uri="{FF2B5EF4-FFF2-40B4-BE49-F238E27FC236}">
                <a16:creationId xmlns:a16="http://schemas.microsoft.com/office/drawing/2014/main" id="{51E13134-D514-4D26-91C1-CB9B0173B121}"/>
              </a:ext>
            </a:extLst>
          </p:cNvPr>
          <p:cNvSpPr>
            <a:spLocks noGrp="1"/>
          </p:cNvSpPr>
          <p:nvPr>
            <p:ph type="body" idx="2"/>
          </p:nvPr>
        </p:nvSpPr>
        <p:spPr>
          <a:xfrm>
            <a:off x="239300" y="384898"/>
            <a:ext cx="4213800" cy="237300"/>
          </a:xfrm>
        </p:spPr>
        <p:txBody>
          <a:bodyPr/>
          <a:lstStyle/>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192"/>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Cloudflare Access</a:t>
            </a:r>
            <a:endParaRPr/>
          </a:p>
        </p:txBody>
      </p:sp>
      <p:sp>
        <p:nvSpPr>
          <p:cNvPr id="1856" name="Google Shape;1856;p192"/>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endParaRPr/>
          </a:p>
        </p:txBody>
      </p:sp>
      <p:sp>
        <p:nvSpPr>
          <p:cNvPr id="1857" name="Google Shape;1857;p192"/>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193"/>
          <p:cNvSpPr/>
          <p:nvPr/>
        </p:nvSpPr>
        <p:spPr>
          <a:xfrm>
            <a:off x="3057775" y="1263825"/>
            <a:ext cx="2342400" cy="3732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93"/>
          <p:cNvSpPr/>
          <p:nvPr/>
        </p:nvSpPr>
        <p:spPr>
          <a:xfrm>
            <a:off x="3179637" y="1394625"/>
            <a:ext cx="2093100" cy="34827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93"/>
          <p:cNvSpPr/>
          <p:nvPr/>
        </p:nvSpPr>
        <p:spPr>
          <a:xfrm>
            <a:off x="6564575" y="1394625"/>
            <a:ext cx="1632000" cy="34827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93"/>
          <p:cNvSpPr/>
          <p:nvPr/>
        </p:nvSpPr>
        <p:spPr>
          <a:xfrm>
            <a:off x="6746075" y="2138150"/>
            <a:ext cx="1335000" cy="1704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66" name="Google Shape;1866;p193"/>
          <p:cNvSpPr/>
          <p:nvPr/>
        </p:nvSpPr>
        <p:spPr>
          <a:xfrm>
            <a:off x="703800" y="1394625"/>
            <a:ext cx="1566000" cy="34827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93"/>
          <p:cNvSpPr txBox="1"/>
          <p:nvPr/>
        </p:nvSpPr>
        <p:spPr>
          <a:xfrm>
            <a:off x="6777873" y="1437675"/>
            <a:ext cx="1394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Inter"/>
                <a:ea typeface="Inter"/>
                <a:cs typeface="Inter"/>
                <a:sym typeface="Inter"/>
              </a:rPr>
              <a:t>Resource</a:t>
            </a:r>
            <a:endParaRPr sz="1200">
              <a:latin typeface="Inter"/>
              <a:ea typeface="Inter"/>
              <a:cs typeface="Inter"/>
              <a:sym typeface="Inter"/>
            </a:endParaRPr>
          </a:p>
        </p:txBody>
      </p:sp>
      <p:sp>
        <p:nvSpPr>
          <p:cNvPr id="1868" name="Google Shape;1868;p193"/>
          <p:cNvSpPr txBox="1"/>
          <p:nvPr/>
        </p:nvSpPr>
        <p:spPr>
          <a:xfrm>
            <a:off x="814741" y="1451250"/>
            <a:ext cx="1088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Inter"/>
                <a:ea typeface="Inter"/>
                <a:cs typeface="Inter"/>
                <a:sym typeface="Inter"/>
              </a:rPr>
              <a:t>User</a:t>
            </a:r>
            <a:endParaRPr sz="1200">
              <a:latin typeface="Inter"/>
              <a:ea typeface="Inter"/>
              <a:cs typeface="Inter"/>
              <a:sym typeface="Inter"/>
            </a:endParaRPr>
          </a:p>
        </p:txBody>
      </p:sp>
      <p:sp>
        <p:nvSpPr>
          <p:cNvPr id="1869" name="Google Shape;1869;p193"/>
          <p:cNvSpPr/>
          <p:nvPr/>
        </p:nvSpPr>
        <p:spPr>
          <a:xfrm>
            <a:off x="812050" y="2148013"/>
            <a:ext cx="1337400" cy="1263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870" name="Google Shape;1870;p193"/>
          <p:cNvSpPr/>
          <p:nvPr/>
        </p:nvSpPr>
        <p:spPr>
          <a:xfrm>
            <a:off x="812050" y="3526600"/>
            <a:ext cx="1337400" cy="1192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93"/>
          <p:cNvSpPr/>
          <p:nvPr/>
        </p:nvSpPr>
        <p:spPr>
          <a:xfrm>
            <a:off x="6743775" y="3959850"/>
            <a:ext cx="1335000" cy="7590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93"/>
          <p:cNvSpPr/>
          <p:nvPr/>
        </p:nvSpPr>
        <p:spPr>
          <a:xfrm>
            <a:off x="3388200" y="4148987"/>
            <a:ext cx="1701600" cy="568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93"/>
          <p:cNvSpPr txBox="1"/>
          <p:nvPr/>
        </p:nvSpPr>
        <p:spPr>
          <a:xfrm>
            <a:off x="6771350" y="1659900"/>
            <a:ext cx="142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i="1">
                <a:solidFill>
                  <a:srgbClr val="B7B7B7"/>
                </a:solidFill>
                <a:latin typeface="Inter SemiBold"/>
                <a:ea typeface="Inter SemiBold"/>
                <a:cs typeface="Inter SemiBold"/>
                <a:sym typeface="Inter SemiBold"/>
              </a:rPr>
              <a:t>Web and non-Web apps, </a:t>
            </a:r>
            <a:endParaRPr sz="700" i="1">
              <a:solidFill>
                <a:srgbClr val="B7B7B7"/>
              </a:solidFill>
              <a:latin typeface="Inter SemiBold"/>
              <a:ea typeface="Inter SemiBold"/>
              <a:cs typeface="Inter SemiBold"/>
              <a:sym typeface="Inter SemiBold"/>
            </a:endParaRPr>
          </a:p>
          <a:p>
            <a:pPr marL="0" lvl="0" indent="0" algn="l" rtl="0">
              <a:spcBef>
                <a:spcPts val="0"/>
              </a:spcBef>
              <a:spcAft>
                <a:spcPts val="0"/>
              </a:spcAft>
              <a:buNone/>
            </a:pPr>
            <a:r>
              <a:rPr lang="en" sz="700" i="1">
                <a:solidFill>
                  <a:srgbClr val="B7B7B7"/>
                </a:solidFill>
                <a:latin typeface="Inter SemiBold"/>
                <a:ea typeface="Inter SemiBold"/>
                <a:cs typeface="Inter SemiBold"/>
                <a:sym typeface="Inter SemiBold"/>
              </a:rPr>
              <a:t>SSH and RDP connections</a:t>
            </a:r>
            <a:endParaRPr sz="700" i="1">
              <a:latin typeface="Inter SemiBold"/>
              <a:ea typeface="Inter SemiBold"/>
              <a:cs typeface="Inter SemiBold"/>
              <a:sym typeface="Inter SemiBold"/>
            </a:endParaRPr>
          </a:p>
        </p:txBody>
      </p:sp>
      <p:sp>
        <p:nvSpPr>
          <p:cNvPr id="1874" name="Google Shape;1874;p19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Zero Trust Network Access with Private Routing </a:t>
            </a:r>
            <a:endParaRPr/>
          </a:p>
        </p:txBody>
      </p:sp>
      <p:sp>
        <p:nvSpPr>
          <p:cNvPr id="1875" name="Google Shape;1875;p193"/>
          <p:cNvSpPr txBox="1"/>
          <p:nvPr/>
        </p:nvSpPr>
        <p:spPr>
          <a:xfrm>
            <a:off x="848341" y="4024038"/>
            <a:ext cx="10887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Inter SemiBold"/>
                <a:ea typeface="Inter SemiBold"/>
                <a:cs typeface="Inter SemiBold"/>
                <a:sym typeface="Inter SemiBold"/>
              </a:rPr>
              <a:t>Clientless</a:t>
            </a:r>
            <a:endParaRPr sz="900">
              <a:latin typeface="Inter SemiBold"/>
              <a:ea typeface="Inter SemiBold"/>
              <a:cs typeface="Inter SemiBold"/>
              <a:sym typeface="Inter SemiBold"/>
            </a:endParaRPr>
          </a:p>
        </p:txBody>
      </p:sp>
      <p:sp>
        <p:nvSpPr>
          <p:cNvPr id="1876" name="Google Shape;1876;p193"/>
          <p:cNvSpPr txBox="1"/>
          <p:nvPr/>
        </p:nvSpPr>
        <p:spPr>
          <a:xfrm>
            <a:off x="3388188" y="1470825"/>
            <a:ext cx="1787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Inter"/>
                <a:ea typeface="Inter"/>
                <a:cs typeface="Inter"/>
                <a:sym typeface="Inter"/>
              </a:rPr>
              <a:t>Cloudflare Edge</a:t>
            </a:r>
            <a:endParaRPr sz="1200">
              <a:latin typeface="Inter"/>
              <a:ea typeface="Inter"/>
              <a:cs typeface="Inter"/>
              <a:sym typeface="Inter"/>
            </a:endParaRPr>
          </a:p>
        </p:txBody>
      </p:sp>
      <p:sp>
        <p:nvSpPr>
          <p:cNvPr id="1877" name="Google Shape;1877;p193"/>
          <p:cNvSpPr txBox="1"/>
          <p:nvPr/>
        </p:nvSpPr>
        <p:spPr>
          <a:xfrm>
            <a:off x="6809885" y="2494875"/>
            <a:ext cx="1581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Inter SemiBold"/>
                <a:ea typeface="Inter SemiBold"/>
                <a:cs typeface="Inter SemiBold"/>
                <a:sym typeface="Inter SemiBold"/>
              </a:rPr>
              <a:t>Self-hosted apps</a:t>
            </a:r>
            <a:endParaRPr sz="900">
              <a:latin typeface="Inter SemiBold"/>
              <a:ea typeface="Inter SemiBold"/>
              <a:cs typeface="Inter SemiBold"/>
              <a:sym typeface="Inter SemiBold"/>
            </a:endParaRPr>
          </a:p>
        </p:txBody>
      </p:sp>
      <p:sp>
        <p:nvSpPr>
          <p:cNvPr id="1878" name="Google Shape;1878;p193"/>
          <p:cNvSpPr txBox="1"/>
          <p:nvPr/>
        </p:nvSpPr>
        <p:spPr>
          <a:xfrm>
            <a:off x="6748200" y="4265677"/>
            <a:ext cx="1183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Inter SemiBold"/>
                <a:ea typeface="Inter SemiBold"/>
                <a:cs typeface="Inter SemiBold"/>
                <a:sym typeface="Inter SemiBold"/>
              </a:rPr>
              <a:t>SaaS apps</a:t>
            </a:r>
            <a:endParaRPr sz="900">
              <a:latin typeface="Inter SemiBold"/>
              <a:ea typeface="Inter SemiBold"/>
              <a:cs typeface="Inter SemiBold"/>
              <a:sym typeface="Inter SemiBold"/>
            </a:endParaRPr>
          </a:p>
        </p:txBody>
      </p:sp>
      <p:sp>
        <p:nvSpPr>
          <p:cNvPr id="1879" name="Google Shape;1879;p193"/>
          <p:cNvSpPr txBox="1"/>
          <p:nvPr/>
        </p:nvSpPr>
        <p:spPr>
          <a:xfrm>
            <a:off x="6782563" y="3123238"/>
            <a:ext cx="1183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latin typeface="Inter SemiBold"/>
                <a:ea typeface="Inter SemiBold"/>
                <a:cs typeface="Inter SemiBold"/>
                <a:sym typeface="Inter SemiBold"/>
              </a:rPr>
              <a:t>Private IPs </a:t>
            </a:r>
            <a:r>
              <a:rPr lang="en" sz="900">
                <a:solidFill>
                  <a:schemeClr val="accent2"/>
                </a:solidFill>
                <a:latin typeface="Inter SemiBold"/>
                <a:ea typeface="Inter SemiBold"/>
                <a:cs typeface="Inter SemiBold"/>
                <a:sym typeface="Inter SemiBold"/>
              </a:rPr>
              <a:t>(and soon, hostnames)</a:t>
            </a:r>
            <a:endParaRPr sz="900">
              <a:solidFill>
                <a:schemeClr val="accent2"/>
              </a:solidFill>
              <a:latin typeface="Inter SemiBold"/>
              <a:ea typeface="Inter SemiBold"/>
              <a:cs typeface="Inter SemiBold"/>
              <a:sym typeface="Inter SemiBold"/>
            </a:endParaRPr>
          </a:p>
        </p:txBody>
      </p:sp>
      <p:sp>
        <p:nvSpPr>
          <p:cNvPr id="1880" name="Google Shape;1880;p193"/>
          <p:cNvSpPr txBox="1"/>
          <p:nvPr/>
        </p:nvSpPr>
        <p:spPr>
          <a:xfrm>
            <a:off x="848341" y="4212575"/>
            <a:ext cx="139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i="1">
                <a:solidFill>
                  <a:srgbClr val="B7B7B7"/>
                </a:solidFill>
                <a:latin typeface="Inter SemiBold"/>
                <a:ea typeface="Inter SemiBold"/>
                <a:cs typeface="Inter SemiBold"/>
                <a:sym typeface="Inter SemiBold"/>
              </a:rPr>
              <a:t>via any browser </a:t>
            </a:r>
            <a:br>
              <a:rPr lang="en" sz="700" i="1">
                <a:solidFill>
                  <a:srgbClr val="B7B7B7"/>
                </a:solidFill>
                <a:latin typeface="Inter SemiBold"/>
                <a:ea typeface="Inter SemiBold"/>
                <a:cs typeface="Inter SemiBold"/>
                <a:sym typeface="Inter SemiBold"/>
              </a:rPr>
            </a:br>
            <a:r>
              <a:rPr lang="en" sz="700" i="1">
                <a:solidFill>
                  <a:srgbClr val="B7B7B7"/>
                </a:solidFill>
                <a:latin typeface="Inter SemiBold"/>
                <a:ea typeface="Inter SemiBold"/>
                <a:cs typeface="Inter SemiBold"/>
                <a:sym typeface="Inter SemiBold"/>
              </a:rPr>
              <a:t>and/or mTLS cert</a:t>
            </a:r>
            <a:endParaRPr sz="700" i="1">
              <a:latin typeface="Inter SemiBold"/>
              <a:ea typeface="Inter SemiBold"/>
              <a:cs typeface="Inter SemiBold"/>
              <a:sym typeface="Inter SemiBold"/>
            </a:endParaRPr>
          </a:p>
        </p:txBody>
      </p:sp>
      <p:sp>
        <p:nvSpPr>
          <p:cNvPr id="1881" name="Google Shape;1881;p193"/>
          <p:cNvSpPr txBox="1"/>
          <p:nvPr/>
        </p:nvSpPr>
        <p:spPr>
          <a:xfrm>
            <a:off x="814741" y="1688081"/>
            <a:ext cx="130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i="1">
                <a:solidFill>
                  <a:srgbClr val="B7B7B7"/>
                </a:solidFill>
                <a:latin typeface="Inter SemiBold"/>
                <a:ea typeface="Inter SemiBold"/>
                <a:cs typeface="Inter SemiBold"/>
                <a:sym typeface="Inter SemiBold"/>
              </a:rPr>
              <a:t>managed devices or not, employees or contractors</a:t>
            </a:r>
            <a:endParaRPr sz="700" i="1">
              <a:latin typeface="Inter SemiBold"/>
              <a:ea typeface="Inter SemiBold"/>
              <a:cs typeface="Inter SemiBold"/>
              <a:sym typeface="Inter SemiBold"/>
            </a:endParaRPr>
          </a:p>
        </p:txBody>
      </p:sp>
      <p:sp>
        <p:nvSpPr>
          <p:cNvPr id="1882" name="Google Shape;1882;p193"/>
          <p:cNvSpPr/>
          <p:nvPr/>
        </p:nvSpPr>
        <p:spPr>
          <a:xfrm>
            <a:off x="6875610" y="2247375"/>
            <a:ext cx="285174" cy="264600"/>
          </a:xfrm>
          <a:custGeom>
            <a:avLst/>
            <a:gdLst/>
            <a:ahLst/>
            <a:cxnLst/>
            <a:rect l="l" t="t" r="r" b="b"/>
            <a:pathLst>
              <a:path w="21600" h="21600" extrusionOk="0">
                <a:moveTo>
                  <a:pt x="19938" y="14520"/>
                </a:moveTo>
                <a:lnTo>
                  <a:pt x="18581" y="14520"/>
                </a:lnTo>
                <a:cubicBezTo>
                  <a:pt x="18005" y="14077"/>
                  <a:pt x="17319" y="13826"/>
                  <a:pt x="16612" y="13799"/>
                </a:cubicBezTo>
                <a:cubicBezTo>
                  <a:pt x="16411" y="12572"/>
                  <a:pt x="15866" y="11439"/>
                  <a:pt x="15048" y="10557"/>
                </a:cubicBezTo>
                <a:lnTo>
                  <a:pt x="19938" y="10557"/>
                </a:lnTo>
                <a:cubicBezTo>
                  <a:pt x="19938" y="10557"/>
                  <a:pt x="19938" y="14520"/>
                  <a:pt x="19938" y="14520"/>
                </a:cubicBezTo>
                <a:close/>
                <a:moveTo>
                  <a:pt x="16436" y="19809"/>
                </a:moveTo>
                <a:lnTo>
                  <a:pt x="5798" y="19809"/>
                </a:lnTo>
                <a:cubicBezTo>
                  <a:pt x="5109" y="19804"/>
                  <a:pt x="4450" y="19509"/>
                  <a:pt x="3964" y="18985"/>
                </a:cubicBezTo>
                <a:cubicBezTo>
                  <a:pt x="3478" y="18456"/>
                  <a:pt x="3204" y="17744"/>
                  <a:pt x="3203" y="17005"/>
                </a:cubicBezTo>
                <a:cubicBezTo>
                  <a:pt x="3210" y="16585"/>
                  <a:pt x="3300" y="16173"/>
                  <a:pt x="3466" y="15796"/>
                </a:cubicBezTo>
                <a:cubicBezTo>
                  <a:pt x="3632" y="15420"/>
                  <a:pt x="3871" y="15084"/>
                  <a:pt x="4167" y="14811"/>
                </a:cubicBezTo>
                <a:cubicBezTo>
                  <a:pt x="4607" y="14408"/>
                  <a:pt x="5167" y="14189"/>
                  <a:pt x="5745" y="14189"/>
                </a:cubicBezTo>
                <a:cubicBezTo>
                  <a:pt x="5908" y="14189"/>
                  <a:pt x="6070" y="14207"/>
                  <a:pt x="6231" y="14234"/>
                </a:cubicBezTo>
                <a:lnTo>
                  <a:pt x="6953" y="14368"/>
                </a:lnTo>
                <a:lnTo>
                  <a:pt x="7168" y="13616"/>
                </a:lnTo>
                <a:cubicBezTo>
                  <a:pt x="7450" y="12630"/>
                  <a:pt x="8045" y="11789"/>
                  <a:pt x="8849" y="11238"/>
                </a:cubicBezTo>
                <a:cubicBezTo>
                  <a:pt x="9653" y="10682"/>
                  <a:pt x="10613" y="10454"/>
                  <a:pt x="11557" y="10593"/>
                </a:cubicBezTo>
                <a:cubicBezTo>
                  <a:pt x="12502" y="10732"/>
                  <a:pt x="13371" y="11229"/>
                  <a:pt x="14008" y="11995"/>
                </a:cubicBezTo>
                <a:cubicBezTo>
                  <a:pt x="14645" y="12760"/>
                  <a:pt x="15010" y="13741"/>
                  <a:pt x="15037" y="14771"/>
                </a:cubicBezTo>
                <a:lnTo>
                  <a:pt x="15063" y="15792"/>
                </a:lnTo>
                <a:lnTo>
                  <a:pt x="15999" y="15631"/>
                </a:lnTo>
                <a:cubicBezTo>
                  <a:pt x="16298" y="15559"/>
                  <a:pt x="16608" y="15559"/>
                  <a:pt x="16906" y="15635"/>
                </a:cubicBezTo>
                <a:cubicBezTo>
                  <a:pt x="17204" y="15707"/>
                  <a:pt x="17484" y="15850"/>
                  <a:pt x="17724" y="16056"/>
                </a:cubicBezTo>
                <a:cubicBezTo>
                  <a:pt x="17938" y="16262"/>
                  <a:pt x="18110" y="16513"/>
                  <a:pt x="18225" y="16795"/>
                </a:cubicBezTo>
                <a:cubicBezTo>
                  <a:pt x="18341" y="17077"/>
                  <a:pt x="18399" y="17386"/>
                  <a:pt x="18397" y="17695"/>
                </a:cubicBezTo>
                <a:cubicBezTo>
                  <a:pt x="18396" y="18255"/>
                  <a:pt x="18189" y="18792"/>
                  <a:pt x="17821" y="19186"/>
                </a:cubicBezTo>
                <a:cubicBezTo>
                  <a:pt x="17454" y="19585"/>
                  <a:pt x="16955" y="19809"/>
                  <a:pt x="16435" y="19809"/>
                </a:cubicBezTo>
                <a:cubicBezTo>
                  <a:pt x="16435" y="19809"/>
                  <a:pt x="16436" y="19809"/>
                  <a:pt x="16436" y="19809"/>
                </a:cubicBezTo>
                <a:close/>
                <a:moveTo>
                  <a:pt x="2229" y="14520"/>
                </a:moveTo>
                <a:lnTo>
                  <a:pt x="1662" y="14520"/>
                </a:lnTo>
                <a:lnTo>
                  <a:pt x="1662" y="10557"/>
                </a:lnTo>
                <a:lnTo>
                  <a:pt x="6991" y="10557"/>
                </a:lnTo>
                <a:cubicBezTo>
                  <a:pt x="6499" y="11090"/>
                  <a:pt x="6102" y="11712"/>
                  <a:pt x="5820" y="12402"/>
                </a:cubicBezTo>
                <a:cubicBezTo>
                  <a:pt x="4826" y="12375"/>
                  <a:pt x="3858" y="12747"/>
                  <a:pt x="3100" y="13441"/>
                </a:cubicBezTo>
                <a:cubicBezTo>
                  <a:pt x="2760" y="13750"/>
                  <a:pt x="2466" y="14117"/>
                  <a:pt x="2229" y="14520"/>
                </a:cubicBezTo>
                <a:cubicBezTo>
                  <a:pt x="2229" y="14520"/>
                  <a:pt x="2229" y="14520"/>
                  <a:pt x="2229" y="14520"/>
                </a:cubicBezTo>
                <a:close/>
                <a:moveTo>
                  <a:pt x="13403" y="8766"/>
                </a:moveTo>
                <a:lnTo>
                  <a:pt x="831" y="8766"/>
                </a:lnTo>
                <a:lnTo>
                  <a:pt x="0" y="9661"/>
                </a:lnTo>
                <a:lnTo>
                  <a:pt x="0" y="15416"/>
                </a:lnTo>
                <a:lnTo>
                  <a:pt x="831" y="16311"/>
                </a:lnTo>
                <a:lnTo>
                  <a:pt x="1598" y="16311"/>
                </a:lnTo>
                <a:cubicBezTo>
                  <a:pt x="1563" y="16540"/>
                  <a:pt x="1544" y="16773"/>
                  <a:pt x="1541" y="17005"/>
                </a:cubicBezTo>
                <a:cubicBezTo>
                  <a:pt x="1544" y="18224"/>
                  <a:pt x="1994" y="19388"/>
                  <a:pt x="2793" y="20252"/>
                </a:cubicBezTo>
                <a:cubicBezTo>
                  <a:pt x="3592" y="21112"/>
                  <a:pt x="4675" y="21596"/>
                  <a:pt x="5805" y="21600"/>
                </a:cubicBezTo>
                <a:lnTo>
                  <a:pt x="16435" y="21600"/>
                </a:lnTo>
                <a:cubicBezTo>
                  <a:pt x="17396" y="21600"/>
                  <a:pt x="18317" y="21188"/>
                  <a:pt x="18996" y="20454"/>
                </a:cubicBezTo>
                <a:cubicBezTo>
                  <a:pt x="19675" y="19724"/>
                  <a:pt x="20057" y="18730"/>
                  <a:pt x="20059" y="17695"/>
                </a:cubicBezTo>
                <a:cubicBezTo>
                  <a:pt x="20058" y="17220"/>
                  <a:pt x="19982" y="16755"/>
                  <a:pt x="19833" y="16311"/>
                </a:cubicBezTo>
                <a:lnTo>
                  <a:pt x="20769" y="16311"/>
                </a:lnTo>
                <a:lnTo>
                  <a:pt x="21600" y="15416"/>
                </a:lnTo>
                <a:lnTo>
                  <a:pt x="21600" y="9661"/>
                </a:lnTo>
                <a:lnTo>
                  <a:pt x="20769" y="8766"/>
                </a:lnTo>
                <a:cubicBezTo>
                  <a:pt x="20769" y="8766"/>
                  <a:pt x="13403" y="8766"/>
                  <a:pt x="13403" y="8766"/>
                </a:cubicBezTo>
                <a:close/>
                <a:moveTo>
                  <a:pt x="18068" y="13275"/>
                </a:moveTo>
                <a:cubicBezTo>
                  <a:pt x="18547" y="13275"/>
                  <a:pt x="18937" y="12854"/>
                  <a:pt x="18937" y="12339"/>
                </a:cubicBezTo>
                <a:cubicBezTo>
                  <a:pt x="18937" y="11820"/>
                  <a:pt x="18547" y="11399"/>
                  <a:pt x="18068" y="11399"/>
                </a:cubicBezTo>
                <a:cubicBezTo>
                  <a:pt x="17588" y="11399"/>
                  <a:pt x="17199" y="11820"/>
                  <a:pt x="17199" y="12339"/>
                </a:cubicBezTo>
                <a:cubicBezTo>
                  <a:pt x="17199" y="12854"/>
                  <a:pt x="17588" y="13275"/>
                  <a:pt x="18068" y="13275"/>
                </a:cubicBezTo>
                <a:close/>
                <a:moveTo>
                  <a:pt x="19938" y="5757"/>
                </a:moveTo>
                <a:lnTo>
                  <a:pt x="1662" y="5757"/>
                </a:lnTo>
                <a:lnTo>
                  <a:pt x="1662" y="1791"/>
                </a:lnTo>
                <a:lnTo>
                  <a:pt x="19938" y="1791"/>
                </a:lnTo>
                <a:cubicBezTo>
                  <a:pt x="19938" y="1791"/>
                  <a:pt x="19938" y="5757"/>
                  <a:pt x="19938" y="5757"/>
                </a:cubicBezTo>
                <a:close/>
                <a:moveTo>
                  <a:pt x="20769" y="0"/>
                </a:moveTo>
                <a:lnTo>
                  <a:pt x="831" y="0"/>
                </a:lnTo>
                <a:lnTo>
                  <a:pt x="0" y="896"/>
                </a:lnTo>
                <a:lnTo>
                  <a:pt x="0" y="6652"/>
                </a:lnTo>
                <a:lnTo>
                  <a:pt x="831" y="7548"/>
                </a:lnTo>
                <a:lnTo>
                  <a:pt x="20769" y="7548"/>
                </a:lnTo>
                <a:lnTo>
                  <a:pt x="21600" y="6652"/>
                </a:lnTo>
                <a:lnTo>
                  <a:pt x="21600" y="896"/>
                </a:lnTo>
                <a:cubicBezTo>
                  <a:pt x="21600" y="896"/>
                  <a:pt x="20769" y="0"/>
                  <a:pt x="20769" y="0"/>
                </a:cubicBezTo>
                <a:close/>
                <a:moveTo>
                  <a:pt x="18068" y="4507"/>
                </a:moveTo>
                <a:cubicBezTo>
                  <a:pt x="18547" y="4507"/>
                  <a:pt x="18937" y="4091"/>
                  <a:pt x="18937" y="3571"/>
                </a:cubicBezTo>
                <a:cubicBezTo>
                  <a:pt x="18937" y="3055"/>
                  <a:pt x="18547" y="2636"/>
                  <a:pt x="18068" y="2636"/>
                </a:cubicBezTo>
                <a:cubicBezTo>
                  <a:pt x="17588" y="2636"/>
                  <a:pt x="17199" y="3055"/>
                  <a:pt x="17199" y="3571"/>
                </a:cubicBezTo>
                <a:cubicBezTo>
                  <a:pt x="17199" y="4091"/>
                  <a:pt x="17588" y="4507"/>
                  <a:pt x="18068" y="4507"/>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883" name="Google Shape;1883;p193"/>
          <p:cNvSpPr/>
          <p:nvPr/>
        </p:nvSpPr>
        <p:spPr>
          <a:xfrm>
            <a:off x="6826650" y="4058499"/>
            <a:ext cx="347598" cy="219959"/>
          </a:xfrm>
          <a:custGeom>
            <a:avLst/>
            <a:gdLst/>
            <a:ahLst/>
            <a:cxnLst/>
            <a:rect l="l" t="t" r="r" b="b"/>
            <a:pathLst>
              <a:path w="21600" h="21402" extrusionOk="0">
                <a:moveTo>
                  <a:pt x="20096" y="16371"/>
                </a:moveTo>
                <a:cubicBezTo>
                  <a:pt x="19982" y="16927"/>
                  <a:pt x="19794" y="17440"/>
                  <a:pt x="19546" y="17876"/>
                </a:cubicBezTo>
                <a:cubicBezTo>
                  <a:pt x="19297" y="18313"/>
                  <a:pt x="18993" y="18663"/>
                  <a:pt x="18653" y="18904"/>
                </a:cubicBezTo>
                <a:cubicBezTo>
                  <a:pt x="18313" y="19146"/>
                  <a:pt x="17945" y="19273"/>
                  <a:pt x="17572" y="19279"/>
                </a:cubicBezTo>
                <a:lnTo>
                  <a:pt x="4794" y="19279"/>
                </a:lnTo>
                <a:cubicBezTo>
                  <a:pt x="3880" y="19279"/>
                  <a:pt x="3003" y="18710"/>
                  <a:pt x="2356" y="17698"/>
                </a:cubicBezTo>
                <a:cubicBezTo>
                  <a:pt x="1710" y="16686"/>
                  <a:pt x="1346" y="15313"/>
                  <a:pt x="1346" y="13882"/>
                </a:cubicBezTo>
                <a:cubicBezTo>
                  <a:pt x="1346" y="12450"/>
                  <a:pt x="1710" y="11078"/>
                  <a:pt x="2356" y="10065"/>
                </a:cubicBezTo>
                <a:cubicBezTo>
                  <a:pt x="3003" y="9053"/>
                  <a:pt x="3880" y="8485"/>
                  <a:pt x="4794" y="8485"/>
                </a:cubicBezTo>
                <a:cubicBezTo>
                  <a:pt x="4985" y="8485"/>
                  <a:pt x="5176" y="8510"/>
                  <a:pt x="5365" y="8559"/>
                </a:cubicBezTo>
                <a:lnTo>
                  <a:pt x="6124" y="7830"/>
                </a:lnTo>
                <a:cubicBezTo>
                  <a:pt x="6484" y="6005"/>
                  <a:pt x="7247" y="4439"/>
                  <a:pt x="8276" y="3412"/>
                </a:cubicBezTo>
                <a:cubicBezTo>
                  <a:pt x="9305" y="2385"/>
                  <a:pt x="10534" y="1962"/>
                  <a:pt x="11743" y="2220"/>
                </a:cubicBezTo>
                <a:cubicBezTo>
                  <a:pt x="12952" y="2477"/>
                  <a:pt x="14064" y="3397"/>
                  <a:pt x="14880" y="4817"/>
                </a:cubicBezTo>
                <a:cubicBezTo>
                  <a:pt x="15697" y="6237"/>
                  <a:pt x="16165" y="8064"/>
                  <a:pt x="16202" y="9974"/>
                </a:cubicBezTo>
                <a:lnTo>
                  <a:pt x="17011" y="10977"/>
                </a:lnTo>
                <a:cubicBezTo>
                  <a:pt x="17377" y="10861"/>
                  <a:pt x="17755" y="10865"/>
                  <a:pt x="18119" y="10990"/>
                </a:cubicBezTo>
                <a:cubicBezTo>
                  <a:pt x="18484" y="11115"/>
                  <a:pt x="18828" y="11359"/>
                  <a:pt x="19129" y="11704"/>
                </a:cubicBezTo>
                <a:cubicBezTo>
                  <a:pt x="19431" y="12049"/>
                  <a:pt x="19682" y="12489"/>
                  <a:pt x="19868" y="12996"/>
                </a:cubicBezTo>
                <a:cubicBezTo>
                  <a:pt x="20054" y="13503"/>
                  <a:pt x="20171" y="14065"/>
                  <a:pt x="20210" y="14646"/>
                </a:cubicBezTo>
                <a:cubicBezTo>
                  <a:pt x="20249" y="15227"/>
                  <a:pt x="20210" y="15815"/>
                  <a:pt x="20096" y="16371"/>
                </a:cubicBezTo>
                <a:close/>
                <a:moveTo>
                  <a:pt x="20420" y="10638"/>
                </a:moveTo>
                <a:cubicBezTo>
                  <a:pt x="19665" y="9455"/>
                  <a:pt x="18640" y="8791"/>
                  <a:pt x="17572" y="8791"/>
                </a:cubicBezTo>
                <a:lnTo>
                  <a:pt x="17572" y="8780"/>
                </a:lnTo>
                <a:lnTo>
                  <a:pt x="17504" y="8780"/>
                </a:lnTo>
                <a:cubicBezTo>
                  <a:pt x="17306" y="6557"/>
                  <a:pt x="16644" y="4498"/>
                  <a:pt x="15622" y="2925"/>
                </a:cubicBezTo>
                <a:cubicBezTo>
                  <a:pt x="14600" y="1350"/>
                  <a:pt x="13274" y="349"/>
                  <a:pt x="11851" y="76"/>
                </a:cubicBezTo>
                <a:cubicBezTo>
                  <a:pt x="10427" y="-198"/>
                  <a:pt x="8986" y="272"/>
                  <a:pt x="7751" y="1413"/>
                </a:cubicBezTo>
                <a:cubicBezTo>
                  <a:pt x="6516" y="2553"/>
                  <a:pt x="5556" y="4300"/>
                  <a:pt x="5020" y="6383"/>
                </a:cubicBezTo>
                <a:lnTo>
                  <a:pt x="4798" y="6383"/>
                </a:lnTo>
                <a:cubicBezTo>
                  <a:pt x="3525" y="6383"/>
                  <a:pt x="2305" y="7174"/>
                  <a:pt x="1405" y="8582"/>
                </a:cubicBezTo>
                <a:cubicBezTo>
                  <a:pt x="505" y="9991"/>
                  <a:pt x="0" y="11901"/>
                  <a:pt x="0" y="13892"/>
                </a:cubicBezTo>
                <a:cubicBezTo>
                  <a:pt x="0" y="15884"/>
                  <a:pt x="505" y="17794"/>
                  <a:pt x="1405" y="19202"/>
                </a:cubicBezTo>
                <a:cubicBezTo>
                  <a:pt x="2305" y="20611"/>
                  <a:pt x="3525" y="21402"/>
                  <a:pt x="4798" y="21402"/>
                </a:cubicBezTo>
                <a:lnTo>
                  <a:pt x="17572" y="21402"/>
                </a:lnTo>
                <a:cubicBezTo>
                  <a:pt x="18640" y="21402"/>
                  <a:pt x="19665" y="20738"/>
                  <a:pt x="20420" y="19555"/>
                </a:cubicBezTo>
                <a:cubicBezTo>
                  <a:pt x="21176" y="18373"/>
                  <a:pt x="21600" y="16769"/>
                  <a:pt x="21600" y="15096"/>
                </a:cubicBezTo>
                <a:cubicBezTo>
                  <a:pt x="21600" y="13424"/>
                  <a:pt x="21176" y="11820"/>
                  <a:pt x="20420" y="10638"/>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nvGrpSpPr>
          <p:cNvPr id="1884" name="Google Shape;1884;p193"/>
          <p:cNvGrpSpPr/>
          <p:nvPr/>
        </p:nvGrpSpPr>
        <p:grpSpPr>
          <a:xfrm>
            <a:off x="6887541" y="2857070"/>
            <a:ext cx="205449" cy="292495"/>
            <a:chOff x="7448550" y="2595562"/>
            <a:chExt cx="196020" cy="279072"/>
          </a:xfrm>
        </p:grpSpPr>
        <p:sp>
          <p:nvSpPr>
            <p:cNvPr id="1885" name="Google Shape;1885;p193"/>
            <p:cNvSpPr/>
            <p:nvPr/>
          </p:nvSpPr>
          <p:spPr>
            <a:xfrm>
              <a:off x="7448550" y="2595562"/>
              <a:ext cx="196020" cy="279072"/>
            </a:xfrm>
            <a:custGeom>
              <a:avLst/>
              <a:gdLst/>
              <a:ahLst/>
              <a:cxnLst/>
              <a:rect l="l" t="t" r="r" b="b"/>
              <a:pathLst>
                <a:path w="21600" h="21600" extrusionOk="0">
                  <a:moveTo>
                    <a:pt x="10717" y="19697"/>
                  </a:moveTo>
                  <a:cubicBezTo>
                    <a:pt x="8363" y="17426"/>
                    <a:pt x="2402" y="11299"/>
                    <a:pt x="2402" y="7569"/>
                  </a:cubicBezTo>
                  <a:cubicBezTo>
                    <a:pt x="2402" y="6005"/>
                    <a:pt x="3287" y="4504"/>
                    <a:pt x="4862" y="3398"/>
                  </a:cubicBezTo>
                  <a:cubicBezTo>
                    <a:pt x="6436" y="2292"/>
                    <a:pt x="8573" y="1670"/>
                    <a:pt x="10800" y="1670"/>
                  </a:cubicBezTo>
                  <a:cubicBezTo>
                    <a:pt x="13027" y="1670"/>
                    <a:pt x="15163" y="2292"/>
                    <a:pt x="16738" y="3398"/>
                  </a:cubicBezTo>
                  <a:cubicBezTo>
                    <a:pt x="18313" y="4504"/>
                    <a:pt x="19198" y="6005"/>
                    <a:pt x="19198" y="7569"/>
                  </a:cubicBezTo>
                  <a:cubicBezTo>
                    <a:pt x="19198" y="11299"/>
                    <a:pt x="13108" y="17430"/>
                    <a:pt x="10717" y="19697"/>
                  </a:cubicBezTo>
                  <a:close/>
                  <a:moveTo>
                    <a:pt x="10800" y="0"/>
                  </a:moveTo>
                  <a:cubicBezTo>
                    <a:pt x="7941" y="2"/>
                    <a:pt x="5199" y="800"/>
                    <a:pt x="3175" y="2218"/>
                  </a:cubicBezTo>
                  <a:cubicBezTo>
                    <a:pt x="1151" y="3637"/>
                    <a:pt x="9" y="5561"/>
                    <a:pt x="0" y="7569"/>
                  </a:cubicBezTo>
                  <a:cubicBezTo>
                    <a:pt x="0" y="12754"/>
                    <a:pt x="9360" y="21248"/>
                    <a:pt x="9761" y="21600"/>
                  </a:cubicBezTo>
                  <a:lnTo>
                    <a:pt x="11644" y="21600"/>
                  </a:lnTo>
                  <a:cubicBezTo>
                    <a:pt x="12051" y="21248"/>
                    <a:pt x="21600" y="12775"/>
                    <a:pt x="21600" y="7569"/>
                  </a:cubicBezTo>
                  <a:cubicBezTo>
                    <a:pt x="21591" y="5561"/>
                    <a:pt x="20449" y="3637"/>
                    <a:pt x="18425" y="2218"/>
                  </a:cubicBezTo>
                  <a:cubicBezTo>
                    <a:pt x="16401" y="800"/>
                    <a:pt x="13659" y="2"/>
                    <a:pt x="108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886" name="Google Shape;1886;p193"/>
            <p:cNvSpPr/>
            <p:nvPr/>
          </p:nvSpPr>
          <p:spPr>
            <a:xfrm>
              <a:off x="7500937" y="2652712"/>
              <a:ext cx="86535" cy="86531"/>
            </a:xfrm>
            <a:custGeom>
              <a:avLst/>
              <a:gdLst/>
              <a:ahLst/>
              <a:cxnLst/>
              <a:rect l="l" t="t" r="r" b="b"/>
              <a:pathLst>
                <a:path w="21393" h="21392" extrusionOk="0">
                  <a:moveTo>
                    <a:pt x="14581" y="14580"/>
                  </a:moveTo>
                  <a:cubicBezTo>
                    <a:pt x="13551" y="15611"/>
                    <a:pt x="12154" y="16190"/>
                    <a:pt x="10697" y="16190"/>
                  </a:cubicBezTo>
                  <a:cubicBezTo>
                    <a:pt x="9606" y="16192"/>
                    <a:pt x="8540" y="15871"/>
                    <a:pt x="7632" y="15267"/>
                  </a:cubicBezTo>
                  <a:cubicBezTo>
                    <a:pt x="6724" y="14663"/>
                    <a:pt x="6017" y="13803"/>
                    <a:pt x="5599" y="12797"/>
                  </a:cubicBezTo>
                  <a:cubicBezTo>
                    <a:pt x="5179" y="11790"/>
                    <a:pt x="5070" y="10682"/>
                    <a:pt x="5281" y="9612"/>
                  </a:cubicBezTo>
                  <a:cubicBezTo>
                    <a:pt x="5494" y="8542"/>
                    <a:pt x="6019" y="7560"/>
                    <a:pt x="6789" y="6788"/>
                  </a:cubicBezTo>
                  <a:cubicBezTo>
                    <a:pt x="7561" y="6018"/>
                    <a:pt x="8543" y="5494"/>
                    <a:pt x="9613" y="5280"/>
                  </a:cubicBezTo>
                  <a:cubicBezTo>
                    <a:pt x="10682" y="5069"/>
                    <a:pt x="11790" y="5179"/>
                    <a:pt x="12798" y="5598"/>
                  </a:cubicBezTo>
                  <a:cubicBezTo>
                    <a:pt x="13804" y="6017"/>
                    <a:pt x="14664" y="6723"/>
                    <a:pt x="15268" y="7632"/>
                  </a:cubicBezTo>
                  <a:cubicBezTo>
                    <a:pt x="15871" y="8540"/>
                    <a:pt x="16193" y="9605"/>
                    <a:pt x="16190" y="10696"/>
                  </a:cubicBezTo>
                  <a:cubicBezTo>
                    <a:pt x="16190" y="12154"/>
                    <a:pt x="15612" y="13550"/>
                    <a:pt x="14581" y="14580"/>
                  </a:cubicBezTo>
                  <a:close/>
                  <a:moveTo>
                    <a:pt x="18260" y="3133"/>
                  </a:moveTo>
                  <a:cubicBezTo>
                    <a:pt x="17267" y="2139"/>
                    <a:pt x="16087" y="1352"/>
                    <a:pt x="14790" y="814"/>
                  </a:cubicBezTo>
                  <a:cubicBezTo>
                    <a:pt x="13493" y="277"/>
                    <a:pt x="12101" y="0"/>
                    <a:pt x="10697" y="0"/>
                  </a:cubicBezTo>
                  <a:cubicBezTo>
                    <a:pt x="8581" y="0"/>
                    <a:pt x="6514" y="627"/>
                    <a:pt x="4755" y="1803"/>
                  </a:cubicBezTo>
                  <a:cubicBezTo>
                    <a:pt x="2995" y="2979"/>
                    <a:pt x="1625" y="4648"/>
                    <a:pt x="815" y="6603"/>
                  </a:cubicBezTo>
                  <a:cubicBezTo>
                    <a:pt x="5" y="8557"/>
                    <a:pt x="-207" y="10708"/>
                    <a:pt x="206" y="12782"/>
                  </a:cubicBezTo>
                  <a:cubicBezTo>
                    <a:pt x="619" y="14858"/>
                    <a:pt x="1637" y="16763"/>
                    <a:pt x="3134" y="18259"/>
                  </a:cubicBezTo>
                  <a:cubicBezTo>
                    <a:pt x="4630" y="19755"/>
                    <a:pt x="6535" y="20774"/>
                    <a:pt x="8611" y="21187"/>
                  </a:cubicBezTo>
                  <a:cubicBezTo>
                    <a:pt x="10685" y="21600"/>
                    <a:pt x="12836" y="21387"/>
                    <a:pt x="14790" y="20578"/>
                  </a:cubicBezTo>
                  <a:cubicBezTo>
                    <a:pt x="16744" y="19768"/>
                    <a:pt x="18415" y="18398"/>
                    <a:pt x="19590" y="16639"/>
                  </a:cubicBezTo>
                  <a:cubicBezTo>
                    <a:pt x="20766" y="14879"/>
                    <a:pt x="21393" y="12811"/>
                    <a:pt x="21393" y="10696"/>
                  </a:cubicBezTo>
                  <a:cubicBezTo>
                    <a:pt x="21393" y="9292"/>
                    <a:pt x="21116" y="7900"/>
                    <a:pt x="20579" y="6603"/>
                  </a:cubicBezTo>
                  <a:cubicBezTo>
                    <a:pt x="20041" y="5306"/>
                    <a:pt x="19254" y="4126"/>
                    <a:pt x="18260" y="313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1887" name="Google Shape;1887;p193"/>
          <p:cNvGrpSpPr/>
          <p:nvPr/>
        </p:nvGrpSpPr>
        <p:grpSpPr>
          <a:xfrm>
            <a:off x="959950" y="3739403"/>
            <a:ext cx="320723" cy="270597"/>
            <a:chOff x="6215063" y="1804987"/>
            <a:chExt cx="278478" cy="234954"/>
          </a:xfrm>
        </p:grpSpPr>
        <p:sp>
          <p:nvSpPr>
            <p:cNvPr id="1888" name="Google Shape;1888;p193"/>
            <p:cNvSpPr/>
            <p:nvPr/>
          </p:nvSpPr>
          <p:spPr>
            <a:xfrm>
              <a:off x="6324600" y="1833563"/>
              <a:ext cx="22500" cy="22500"/>
            </a:xfrm>
            <a:prstGeom prst="ellipse">
              <a:avLst/>
            </a:pr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889" name="Google Shape;1889;p193"/>
            <p:cNvSpPr/>
            <p:nvPr/>
          </p:nvSpPr>
          <p:spPr>
            <a:xfrm>
              <a:off x="6253163" y="1833563"/>
              <a:ext cx="22500" cy="22500"/>
            </a:xfrm>
            <a:prstGeom prst="ellipse">
              <a:avLst/>
            </a:pr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890" name="Google Shape;1890;p193"/>
            <p:cNvSpPr/>
            <p:nvPr/>
          </p:nvSpPr>
          <p:spPr>
            <a:xfrm>
              <a:off x="6215063" y="1804987"/>
              <a:ext cx="278478" cy="234954"/>
            </a:xfrm>
            <a:custGeom>
              <a:avLst/>
              <a:gdLst/>
              <a:ahLst/>
              <a:cxnLst/>
              <a:rect l="l" t="t" r="r" b="b"/>
              <a:pathLst>
                <a:path w="21600" h="21600" extrusionOk="0">
                  <a:moveTo>
                    <a:pt x="19938" y="5382"/>
                  </a:moveTo>
                  <a:lnTo>
                    <a:pt x="1662" y="5382"/>
                  </a:lnTo>
                  <a:lnTo>
                    <a:pt x="1662" y="1969"/>
                  </a:lnTo>
                  <a:lnTo>
                    <a:pt x="19938" y="1969"/>
                  </a:lnTo>
                  <a:cubicBezTo>
                    <a:pt x="19938" y="1969"/>
                    <a:pt x="19938" y="5382"/>
                    <a:pt x="19938" y="5382"/>
                  </a:cubicBezTo>
                  <a:close/>
                  <a:moveTo>
                    <a:pt x="19938" y="19660"/>
                  </a:moveTo>
                  <a:lnTo>
                    <a:pt x="1662" y="19631"/>
                  </a:lnTo>
                  <a:lnTo>
                    <a:pt x="1662" y="7351"/>
                  </a:lnTo>
                  <a:lnTo>
                    <a:pt x="19938" y="7351"/>
                  </a:lnTo>
                  <a:cubicBezTo>
                    <a:pt x="19938" y="7351"/>
                    <a:pt x="19938" y="19660"/>
                    <a:pt x="19938" y="19660"/>
                  </a:cubicBezTo>
                  <a:close/>
                  <a:moveTo>
                    <a:pt x="20769" y="0"/>
                  </a:moveTo>
                  <a:lnTo>
                    <a:pt x="831" y="0"/>
                  </a:lnTo>
                  <a:lnTo>
                    <a:pt x="0" y="985"/>
                  </a:lnTo>
                  <a:lnTo>
                    <a:pt x="0" y="20615"/>
                  </a:lnTo>
                  <a:lnTo>
                    <a:pt x="831" y="21600"/>
                  </a:lnTo>
                  <a:lnTo>
                    <a:pt x="20769" y="21600"/>
                  </a:lnTo>
                  <a:lnTo>
                    <a:pt x="21600" y="20615"/>
                  </a:lnTo>
                  <a:lnTo>
                    <a:pt x="21600" y="985"/>
                  </a:lnTo>
                  <a:cubicBezTo>
                    <a:pt x="21600" y="985"/>
                    <a:pt x="20769" y="0"/>
                    <a:pt x="20769"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891" name="Google Shape;1891;p193"/>
            <p:cNvSpPr/>
            <p:nvPr/>
          </p:nvSpPr>
          <p:spPr>
            <a:xfrm>
              <a:off x="6286500" y="1833563"/>
              <a:ext cx="22500" cy="22500"/>
            </a:xfrm>
            <a:prstGeom prst="ellipse">
              <a:avLst/>
            </a:pr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1892" name="Google Shape;1892;p193"/>
          <p:cNvSpPr/>
          <p:nvPr/>
        </p:nvSpPr>
        <p:spPr>
          <a:xfrm>
            <a:off x="3388188" y="2142821"/>
            <a:ext cx="1701600" cy="568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93"/>
          <p:cNvSpPr/>
          <p:nvPr/>
        </p:nvSpPr>
        <p:spPr>
          <a:xfrm>
            <a:off x="3386363" y="2826190"/>
            <a:ext cx="1701600" cy="568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93"/>
          <p:cNvSpPr/>
          <p:nvPr/>
        </p:nvSpPr>
        <p:spPr>
          <a:xfrm>
            <a:off x="3388188" y="3489699"/>
            <a:ext cx="1701600" cy="568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93"/>
          <p:cNvSpPr txBox="1"/>
          <p:nvPr/>
        </p:nvSpPr>
        <p:spPr>
          <a:xfrm>
            <a:off x="3414337" y="2175671"/>
            <a:ext cx="1701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Inter SemiBold"/>
                <a:ea typeface="Inter SemiBold"/>
                <a:cs typeface="Inter SemiBold"/>
                <a:sym typeface="Inter SemiBold"/>
              </a:rPr>
              <a:t>Multiple identity providers</a:t>
            </a:r>
            <a:endParaRPr sz="900">
              <a:latin typeface="Inter SemiBold"/>
              <a:ea typeface="Inter SemiBold"/>
              <a:cs typeface="Inter SemiBold"/>
              <a:sym typeface="Inter SemiBold"/>
            </a:endParaRPr>
          </a:p>
        </p:txBody>
      </p:sp>
      <p:sp>
        <p:nvSpPr>
          <p:cNvPr id="1896" name="Google Shape;1896;p193"/>
          <p:cNvSpPr txBox="1"/>
          <p:nvPr/>
        </p:nvSpPr>
        <p:spPr>
          <a:xfrm>
            <a:off x="3414337" y="2885465"/>
            <a:ext cx="1701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Inter SemiBold"/>
                <a:ea typeface="Inter SemiBold"/>
                <a:cs typeface="Inter SemiBold"/>
                <a:sym typeface="Inter SemiBold"/>
              </a:rPr>
              <a:t>Device posture</a:t>
            </a:r>
            <a:endParaRPr sz="900">
              <a:latin typeface="Inter SemiBold"/>
              <a:ea typeface="Inter SemiBold"/>
              <a:cs typeface="Inter SemiBold"/>
              <a:sym typeface="Inter SemiBold"/>
            </a:endParaRPr>
          </a:p>
        </p:txBody>
      </p:sp>
      <p:sp>
        <p:nvSpPr>
          <p:cNvPr id="1897" name="Google Shape;1897;p193"/>
          <p:cNvSpPr txBox="1"/>
          <p:nvPr/>
        </p:nvSpPr>
        <p:spPr>
          <a:xfrm>
            <a:off x="3414337" y="3536840"/>
            <a:ext cx="1701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Inter SemiBold"/>
                <a:ea typeface="Inter SemiBold"/>
                <a:cs typeface="Inter SemiBold"/>
                <a:sym typeface="Inter SemiBold"/>
              </a:rPr>
              <a:t>Context</a:t>
            </a:r>
            <a:endParaRPr sz="900">
              <a:latin typeface="Inter SemiBold"/>
              <a:ea typeface="Inter SemiBold"/>
              <a:cs typeface="Inter SemiBold"/>
              <a:sym typeface="Inter SemiBold"/>
            </a:endParaRPr>
          </a:p>
        </p:txBody>
      </p:sp>
      <p:sp>
        <p:nvSpPr>
          <p:cNvPr id="1898" name="Google Shape;1898;p193"/>
          <p:cNvSpPr txBox="1"/>
          <p:nvPr/>
        </p:nvSpPr>
        <p:spPr>
          <a:xfrm>
            <a:off x="3414337" y="3707405"/>
            <a:ext cx="1632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i="1">
                <a:solidFill>
                  <a:srgbClr val="B7B7B7"/>
                </a:solidFill>
                <a:latin typeface="Inter SemiBold"/>
                <a:ea typeface="Inter SemiBold"/>
                <a:cs typeface="Inter SemiBold"/>
                <a:sym typeface="Inter SemiBold"/>
              </a:rPr>
              <a:t>Geo location, network, app path</a:t>
            </a:r>
            <a:endParaRPr sz="700" i="1">
              <a:latin typeface="Inter SemiBold"/>
              <a:ea typeface="Inter SemiBold"/>
              <a:cs typeface="Inter SemiBold"/>
              <a:sym typeface="Inter SemiBold"/>
            </a:endParaRPr>
          </a:p>
        </p:txBody>
      </p:sp>
      <p:sp>
        <p:nvSpPr>
          <p:cNvPr id="1899" name="Google Shape;1899;p193"/>
          <p:cNvSpPr txBox="1"/>
          <p:nvPr/>
        </p:nvSpPr>
        <p:spPr>
          <a:xfrm>
            <a:off x="3414339" y="3056565"/>
            <a:ext cx="1566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i="1">
                <a:solidFill>
                  <a:srgbClr val="B7B7B7"/>
                </a:solidFill>
                <a:latin typeface="Inter SemiBold"/>
                <a:ea typeface="Inter SemiBold"/>
                <a:cs typeface="Inter SemiBold"/>
                <a:sym typeface="Inter SemiBold"/>
              </a:rPr>
              <a:t>EPP active, serial #, valid cert</a:t>
            </a:r>
            <a:endParaRPr sz="700" i="1">
              <a:latin typeface="Inter SemiBold"/>
              <a:ea typeface="Inter SemiBold"/>
              <a:cs typeface="Inter SemiBold"/>
              <a:sym typeface="Inter SemiBold"/>
            </a:endParaRPr>
          </a:p>
        </p:txBody>
      </p:sp>
      <p:sp>
        <p:nvSpPr>
          <p:cNvPr id="1900" name="Google Shape;1900;p193"/>
          <p:cNvSpPr txBox="1"/>
          <p:nvPr/>
        </p:nvSpPr>
        <p:spPr>
          <a:xfrm>
            <a:off x="3414337" y="2349587"/>
            <a:ext cx="1675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i="1">
                <a:solidFill>
                  <a:srgbClr val="B7B7B7"/>
                </a:solidFill>
                <a:latin typeface="Inter SemiBold"/>
                <a:ea typeface="Inter SemiBold"/>
                <a:cs typeface="Inter SemiBold"/>
                <a:sym typeface="Inter SemiBold"/>
              </a:rPr>
              <a:t>Login method, auth method, group</a:t>
            </a:r>
            <a:endParaRPr sz="700" i="1">
              <a:latin typeface="Inter SemiBold"/>
              <a:ea typeface="Inter SemiBold"/>
              <a:cs typeface="Inter SemiBold"/>
              <a:sym typeface="Inter SemiBold"/>
            </a:endParaRPr>
          </a:p>
        </p:txBody>
      </p:sp>
      <p:grpSp>
        <p:nvGrpSpPr>
          <p:cNvPr id="1901" name="Google Shape;1901;p193"/>
          <p:cNvGrpSpPr/>
          <p:nvPr/>
        </p:nvGrpSpPr>
        <p:grpSpPr>
          <a:xfrm>
            <a:off x="3511797" y="4367352"/>
            <a:ext cx="159512" cy="134535"/>
            <a:chOff x="4433888" y="1014413"/>
            <a:chExt cx="278478" cy="234954"/>
          </a:xfrm>
        </p:grpSpPr>
        <p:sp>
          <p:nvSpPr>
            <p:cNvPr id="1902" name="Google Shape;1902;p193"/>
            <p:cNvSpPr/>
            <p:nvPr/>
          </p:nvSpPr>
          <p:spPr>
            <a:xfrm>
              <a:off x="4538663" y="1042988"/>
              <a:ext cx="22500" cy="22500"/>
            </a:xfrm>
            <a:prstGeom prst="ellipse">
              <a:avLst/>
            </a:pr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903" name="Google Shape;1903;p193"/>
            <p:cNvSpPr/>
            <p:nvPr/>
          </p:nvSpPr>
          <p:spPr>
            <a:xfrm>
              <a:off x="4510088" y="1114425"/>
              <a:ext cx="122472" cy="93636"/>
            </a:xfrm>
            <a:custGeom>
              <a:avLst/>
              <a:gdLst/>
              <a:ahLst/>
              <a:cxnLst/>
              <a:rect l="l" t="t" r="r" b="b"/>
              <a:pathLst>
                <a:path w="21600" h="21600" extrusionOk="0">
                  <a:moveTo>
                    <a:pt x="21600" y="3472"/>
                  </a:moveTo>
                  <a:lnTo>
                    <a:pt x="18918" y="0"/>
                  </a:lnTo>
                  <a:lnTo>
                    <a:pt x="7943" y="14507"/>
                  </a:lnTo>
                  <a:lnTo>
                    <a:pt x="2730" y="7389"/>
                  </a:lnTo>
                  <a:lnTo>
                    <a:pt x="0" y="10800"/>
                  </a:lnTo>
                  <a:lnTo>
                    <a:pt x="7896" y="21600"/>
                  </a:lnTo>
                  <a:cubicBezTo>
                    <a:pt x="7896" y="21600"/>
                    <a:pt x="21600" y="3472"/>
                    <a:pt x="21600" y="3472"/>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904" name="Google Shape;1904;p193"/>
            <p:cNvSpPr/>
            <p:nvPr/>
          </p:nvSpPr>
          <p:spPr>
            <a:xfrm>
              <a:off x="4504134" y="1042988"/>
              <a:ext cx="22500" cy="22500"/>
            </a:xfrm>
            <a:prstGeom prst="ellipse">
              <a:avLst/>
            </a:pr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905" name="Google Shape;1905;p193"/>
            <p:cNvSpPr/>
            <p:nvPr/>
          </p:nvSpPr>
          <p:spPr>
            <a:xfrm>
              <a:off x="4433888" y="1014413"/>
              <a:ext cx="278478" cy="234954"/>
            </a:xfrm>
            <a:custGeom>
              <a:avLst/>
              <a:gdLst/>
              <a:ahLst/>
              <a:cxnLst/>
              <a:rect l="l" t="t" r="r" b="b"/>
              <a:pathLst>
                <a:path w="21600" h="21600" extrusionOk="0">
                  <a:moveTo>
                    <a:pt x="19938" y="5357"/>
                  </a:moveTo>
                  <a:lnTo>
                    <a:pt x="1662" y="5357"/>
                  </a:lnTo>
                  <a:lnTo>
                    <a:pt x="1662" y="1969"/>
                  </a:lnTo>
                  <a:lnTo>
                    <a:pt x="19938" y="1969"/>
                  </a:lnTo>
                  <a:cubicBezTo>
                    <a:pt x="19938" y="1969"/>
                    <a:pt x="19938" y="5357"/>
                    <a:pt x="19938" y="5357"/>
                  </a:cubicBezTo>
                  <a:close/>
                  <a:moveTo>
                    <a:pt x="19938" y="19631"/>
                  </a:moveTo>
                  <a:lnTo>
                    <a:pt x="1662" y="19631"/>
                  </a:lnTo>
                  <a:lnTo>
                    <a:pt x="1662" y="7321"/>
                  </a:lnTo>
                  <a:lnTo>
                    <a:pt x="19938" y="7321"/>
                  </a:lnTo>
                  <a:cubicBezTo>
                    <a:pt x="19938" y="7321"/>
                    <a:pt x="19938" y="19631"/>
                    <a:pt x="19938" y="19631"/>
                  </a:cubicBezTo>
                  <a:close/>
                  <a:moveTo>
                    <a:pt x="20769" y="0"/>
                  </a:moveTo>
                  <a:lnTo>
                    <a:pt x="831" y="0"/>
                  </a:lnTo>
                  <a:lnTo>
                    <a:pt x="0" y="985"/>
                  </a:lnTo>
                  <a:lnTo>
                    <a:pt x="0" y="20615"/>
                  </a:lnTo>
                  <a:lnTo>
                    <a:pt x="831" y="21600"/>
                  </a:lnTo>
                  <a:lnTo>
                    <a:pt x="20769" y="21600"/>
                  </a:lnTo>
                  <a:lnTo>
                    <a:pt x="21600" y="20615"/>
                  </a:lnTo>
                  <a:lnTo>
                    <a:pt x="21600" y="985"/>
                  </a:lnTo>
                  <a:cubicBezTo>
                    <a:pt x="21600" y="985"/>
                    <a:pt x="20769" y="0"/>
                    <a:pt x="20769"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906" name="Google Shape;1906;p193"/>
            <p:cNvSpPr/>
            <p:nvPr/>
          </p:nvSpPr>
          <p:spPr>
            <a:xfrm>
              <a:off x="4467225" y="1042988"/>
              <a:ext cx="22500" cy="22500"/>
            </a:xfrm>
            <a:prstGeom prst="ellipse">
              <a:avLst/>
            </a:pr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1907" name="Google Shape;1907;p193"/>
          <p:cNvSpPr/>
          <p:nvPr/>
        </p:nvSpPr>
        <p:spPr>
          <a:xfrm>
            <a:off x="5316975" y="2538075"/>
            <a:ext cx="1454400" cy="1096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08" name="Google Shape;1908;p193"/>
          <p:cNvCxnSpPr/>
          <p:nvPr/>
        </p:nvCxnSpPr>
        <p:spPr>
          <a:xfrm>
            <a:off x="5400175" y="2538075"/>
            <a:ext cx="1347300" cy="0"/>
          </a:xfrm>
          <a:prstGeom prst="straightConnector1">
            <a:avLst/>
          </a:prstGeom>
          <a:noFill/>
          <a:ln w="9525" cap="flat" cmpd="sng">
            <a:solidFill>
              <a:schemeClr val="dk2"/>
            </a:solidFill>
            <a:prstDash val="solid"/>
            <a:round/>
            <a:headEnd type="none" w="med" len="med"/>
            <a:tailEnd type="none" w="med" len="med"/>
          </a:ln>
        </p:spPr>
      </p:cxnSp>
      <p:cxnSp>
        <p:nvCxnSpPr>
          <p:cNvPr id="1909" name="Google Shape;1909;p193"/>
          <p:cNvCxnSpPr/>
          <p:nvPr/>
        </p:nvCxnSpPr>
        <p:spPr>
          <a:xfrm>
            <a:off x="5402873" y="3634275"/>
            <a:ext cx="1346700" cy="0"/>
          </a:xfrm>
          <a:prstGeom prst="straightConnector1">
            <a:avLst/>
          </a:prstGeom>
          <a:noFill/>
          <a:ln w="9525" cap="flat" cmpd="sng">
            <a:solidFill>
              <a:schemeClr val="dk2"/>
            </a:solidFill>
            <a:prstDash val="solid"/>
            <a:round/>
            <a:headEnd type="none" w="med" len="med"/>
            <a:tailEnd type="none" w="med" len="med"/>
          </a:ln>
        </p:spPr>
      </p:cxnSp>
      <p:sp>
        <p:nvSpPr>
          <p:cNvPr id="1910" name="Google Shape;1910;p193"/>
          <p:cNvSpPr txBox="1"/>
          <p:nvPr/>
        </p:nvSpPr>
        <p:spPr>
          <a:xfrm>
            <a:off x="6792375" y="3450400"/>
            <a:ext cx="118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i="1">
                <a:solidFill>
                  <a:srgbClr val="B7B7B7"/>
                </a:solidFill>
                <a:latin typeface="Inter SemiBold"/>
                <a:ea typeface="Inter SemiBold"/>
                <a:cs typeface="Inter SemiBold"/>
                <a:sym typeface="Inter SemiBold"/>
              </a:rPr>
              <a:t>both via cloudflare-d </a:t>
            </a:r>
            <a:br>
              <a:rPr lang="en" sz="700" i="1">
                <a:solidFill>
                  <a:srgbClr val="B7B7B7"/>
                </a:solidFill>
                <a:latin typeface="Inter SemiBold"/>
                <a:ea typeface="Inter SemiBold"/>
                <a:cs typeface="Inter SemiBold"/>
                <a:sym typeface="Inter SemiBold"/>
              </a:rPr>
            </a:br>
            <a:r>
              <a:rPr lang="en" sz="700" i="1">
                <a:solidFill>
                  <a:srgbClr val="B7B7B7"/>
                </a:solidFill>
                <a:latin typeface="Inter SemiBold"/>
                <a:ea typeface="Inter SemiBold"/>
                <a:cs typeface="Inter SemiBold"/>
                <a:sym typeface="Inter SemiBold"/>
              </a:rPr>
              <a:t>in data center or cloud</a:t>
            </a:r>
            <a:endParaRPr sz="700" i="1">
              <a:latin typeface="Inter SemiBold"/>
              <a:ea typeface="Inter SemiBold"/>
              <a:cs typeface="Inter SemiBold"/>
              <a:sym typeface="Inter SemiBold"/>
            </a:endParaRPr>
          </a:p>
        </p:txBody>
      </p:sp>
      <p:sp>
        <p:nvSpPr>
          <p:cNvPr id="1911" name="Google Shape;1911;p193"/>
          <p:cNvSpPr txBox="1"/>
          <p:nvPr/>
        </p:nvSpPr>
        <p:spPr>
          <a:xfrm>
            <a:off x="6749406" y="4436249"/>
            <a:ext cx="10887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i="1">
                <a:solidFill>
                  <a:srgbClr val="B7B7B7"/>
                </a:solidFill>
                <a:latin typeface="Inter SemiBold"/>
                <a:ea typeface="Inter SemiBold"/>
                <a:cs typeface="Inter SemiBold"/>
                <a:sym typeface="Inter SemiBold"/>
              </a:rPr>
              <a:t>via SAML log in</a:t>
            </a:r>
            <a:endParaRPr sz="700" i="1">
              <a:latin typeface="Inter SemiBold"/>
              <a:ea typeface="Inter SemiBold"/>
              <a:cs typeface="Inter SemiBold"/>
              <a:sym typeface="Inter SemiBold"/>
            </a:endParaRPr>
          </a:p>
        </p:txBody>
      </p:sp>
      <p:sp>
        <p:nvSpPr>
          <p:cNvPr id="1912" name="Google Shape;1912;p193"/>
          <p:cNvSpPr/>
          <p:nvPr/>
        </p:nvSpPr>
        <p:spPr>
          <a:xfrm>
            <a:off x="2121125" y="2761188"/>
            <a:ext cx="1052400" cy="323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13" name="Google Shape;1913;p193"/>
          <p:cNvCxnSpPr/>
          <p:nvPr/>
        </p:nvCxnSpPr>
        <p:spPr>
          <a:xfrm>
            <a:off x="2145250" y="2761175"/>
            <a:ext cx="912600" cy="0"/>
          </a:xfrm>
          <a:prstGeom prst="straightConnector1">
            <a:avLst/>
          </a:prstGeom>
          <a:noFill/>
          <a:ln w="9525" cap="flat" cmpd="sng">
            <a:solidFill>
              <a:schemeClr val="dk2"/>
            </a:solidFill>
            <a:prstDash val="solid"/>
            <a:round/>
            <a:headEnd type="none" w="med" len="med"/>
            <a:tailEnd type="none" w="med" len="med"/>
          </a:ln>
        </p:spPr>
      </p:cxnSp>
      <p:cxnSp>
        <p:nvCxnSpPr>
          <p:cNvPr id="1914" name="Google Shape;1914;p193"/>
          <p:cNvCxnSpPr/>
          <p:nvPr/>
        </p:nvCxnSpPr>
        <p:spPr>
          <a:xfrm>
            <a:off x="2145250" y="3084300"/>
            <a:ext cx="912600" cy="0"/>
          </a:xfrm>
          <a:prstGeom prst="straightConnector1">
            <a:avLst/>
          </a:prstGeom>
          <a:noFill/>
          <a:ln w="9525" cap="flat" cmpd="sng">
            <a:solidFill>
              <a:schemeClr val="dk2"/>
            </a:solidFill>
            <a:prstDash val="solid"/>
            <a:round/>
            <a:headEnd type="none" w="med" len="med"/>
            <a:tailEnd type="none" w="med" len="med"/>
          </a:ln>
        </p:spPr>
      </p:cxnSp>
      <p:grpSp>
        <p:nvGrpSpPr>
          <p:cNvPr id="1915" name="Google Shape;1915;p193"/>
          <p:cNvGrpSpPr/>
          <p:nvPr/>
        </p:nvGrpSpPr>
        <p:grpSpPr>
          <a:xfrm>
            <a:off x="2121125" y="2855961"/>
            <a:ext cx="938025" cy="133569"/>
            <a:chOff x="1372497" y="3577721"/>
            <a:chExt cx="1180500" cy="168096"/>
          </a:xfrm>
        </p:grpSpPr>
        <p:grpSp>
          <p:nvGrpSpPr>
            <p:cNvPr id="1916" name="Google Shape;1916;p193"/>
            <p:cNvGrpSpPr/>
            <p:nvPr/>
          </p:nvGrpSpPr>
          <p:grpSpPr>
            <a:xfrm>
              <a:off x="2465325" y="3577721"/>
              <a:ext cx="84380" cy="168096"/>
              <a:chOff x="4452462" y="1606192"/>
              <a:chExt cx="88756" cy="176832"/>
            </a:xfrm>
          </p:grpSpPr>
          <p:cxnSp>
            <p:nvCxnSpPr>
              <p:cNvPr id="1917" name="Google Shape;1917;p193"/>
              <p:cNvCxnSpPr/>
              <p:nvPr/>
            </p:nvCxnSpPr>
            <p:spPr>
              <a:xfrm>
                <a:off x="4453018" y="1606192"/>
                <a:ext cx="88200" cy="88200"/>
              </a:xfrm>
              <a:prstGeom prst="straightConnector1">
                <a:avLst/>
              </a:prstGeom>
              <a:noFill/>
              <a:ln w="9525" cap="flat" cmpd="sng">
                <a:solidFill>
                  <a:srgbClr val="222222"/>
                </a:solidFill>
                <a:prstDash val="solid"/>
                <a:round/>
                <a:headEnd type="none" w="med" len="med"/>
                <a:tailEnd type="none" w="med" len="med"/>
              </a:ln>
            </p:spPr>
          </p:cxnSp>
          <p:cxnSp>
            <p:nvCxnSpPr>
              <p:cNvPr id="1918" name="Google Shape;1918;p193"/>
              <p:cNvCxnSpPr/>
              <p:nvPr/>
            </p:nvCxnSpPr>
            <p:spPr>
              <a:xfrm rot="10800000" flipH="1">
                <a:off x="4452462" y="1694524"/>
                <a:ext cx="88500" cy="88500"/>
              </a:xfrm>
              <a:prstGeom prst="straightConnector1">
                <a:avLst/>
              </a:prstGeom>
              <a:noFill/>
              <a:ln w="9525" cap="flat" cmpd="sng">
                <a:solidFill>
                  <a:srgbClr val="222222"/>
                </a:solidFill>
                <a:prstDash val="solid"/>
                <a:round/>
                <a:headEnd type="none" w="med" len="med"/>
                <a:tailEnd type="none" w="med" len="med"/>
              </a:ln>
            </p:spPr>
          </p:cxnSp>
        </p:grpSp>
        <p:cxnSp>
          <p:nvCxnSpPr>
            <p:cNvPr id="1919" name="Google Shape;1919;p193"/>
            <p:cNvCxnSpPr>
              <a:endCxn id="1912" idx="1"/>
            </p:cNvCxnSpPr>
            <p:nvPr/>
          </p:nvCxnSpPr>
          <p:spPr>
            <a:xfrm flipH="1">
              <a:off x="1372497" y="3661459"/>
              <a:ext cx="1180500" cy="300"/>
            </a:xfrm>
            <a:prstGeom prst="straightConnector1">
              <a:avLst/>
            </a:prstGeom>
            <a:noFill/>
            <a:ln w="9525" cap="flat" cmpd="sng">
              <a:solidFill>
                <a:srgbClr val="222222"/>
              </a:solidFill>
              <a:prstDash val="solid"/>
              <a:round/>
              <a:headEnd type="none" w="med" len="med"/>
              <a:tailEnd type="none" w="med" len="med"/>
            </a:ln>
          </p:spPr>
        </p:cxnSp>
      </p:grpSp>
      <p:grpSp>
        <p:nvGrpSpPr>
          <p:cNvPr id="1920" name="Google Shape;1920;p193"/>
          <p:cNvGrpSpPr/>
          <p:nvPr/>
        </p:nvGrpSpPr>
        <p:grpSpPr>
          <a:xfrm rot="10800000">
            <a:off x="5459017" y="2855836"/>
            <a:ext cx="1280049" cy="133569"/>
            <a:chOff x="938770" y="3577721"/>
            <a:chExt cx="1610935" cy="168096"/>
          </a:xfrm>
        </p:grpSpPr>
        <p:grpSp>
          <p:nvGrpSpPr>
            <p:cNvPr id="1921" name="Google Shape;1921;p193"/>
            <p:cNvGrpSpPr/>
            <p:nvPr/>
          </p:nvGrpSpPr>
          <p:grpSpPr>
            <a:xfrm>
              <a:off x="2465325" y="3577721"/>
              <a:ext cx="84380" cy="168096"/>
              <a:chOff x="4452462" y="1606192"/>
              <a:chExt cx="88756" cy="176832"/>
            </a:xfrm>
          </p:grpSpPr>
          <p:cxnSp>
            <p:nvCxnSpPr>
              <p:cNvPr id="1922" name="Google Shape;1922;p193"/>
              <p:cNvCxnSpPr/>
              <p:nvPr/>
            </p:nvCxnSpPr>
            <p:spPr>
              <a:xfrm>
                <a:off x="4453018" y="1606192"/>
                <a:ext cx="88200" cy="88200"/>
              </a:xfrm>
              <a:prstGeom prst="straightConnector1">
                <a:avLst/>
              </a:prstGeom>
              <a:noFill/>
              <a:ln w="9525" cap="flat" cmpd="sng">
                <a:solidFill>
                  <a:srgbClr val="222222"/>
                </a:solidFill>
                <a:prstDash val="solid"/>
                <a:round/>
                <a:headEnd type="none" w="med" len="med"/>
                <a:tailEnd type="none" w="med" len="med"/>
              </a:ln>
            </p:spPr>
          </p:cxnSp>
          <p:cxnSp>
            <p:nvCxnSpPr>
              <p:cNvPr id="1923" name="Google Shape;1923;p193"/>
              <p:cNvCxnSpPr/>
              <p:nvPr/>
            </p:nvCxnSpPr>
            <p:spPr>
              <a:xfrm rot="10800000" flipH="1">
                <a:off x="4452462" y="1694524"/>
                <a:ext cx="88500" cy="88500"/>
              </a:xfrm>
              <a:prstGeom prst="straightConnector1">
                <a:avLst/>
              </a:prstGeom>
              <a:noFill/>
              <a:ln w="9525" cap="flat" cmpd="sng">
                <a:solidFill>
                  <a:srgbClr val="222222"/>
                </a:solidFill>
                <a:prstDash val="solid"/>
                <a:round/>
                <a:headEnd type="none" w="med" len="med"/>
                <a:tailEnd type="none" w="med" len="med"/>
              </a:ln>
            </p:spPr>
          </p:cxnSp>
        </p:grpSp>
        <p:cxnSp>
          <p:nvCxnSpPr>
            <p:cNvPr id="1924" name="Google Shape;1924;p193"/>
            <p:cNvCxnSpPr/>
            <p:nvPr/>
          </p:nvCxnSpPr>
          <p:spPr>
            <a:xfrm rot="10800000">
              <a:off x="938770" y="3661479"/>
              <a:ext cx="1610700" cy="0"/>
            </a:xfrm>
            <a:prstGeom prst="straightConnector1">
              <a:avLst/>
            </a:prstGeom>
            <a:noFill/>
            <a:ln w="9525" cap="flat" cmpd="sng">
              <a:solidFill>
                <a:srgbClr val="222222"/>
              </a:solidFill>
              <a:prstDash val="solid"/>
              <a:round/>
              <a:headEnd type="none" w="med" len="med"/>
              <a:tailEnd type="none" w="med" len="med"/>
            </a:ln>
          </p:spPr>
        </p:cxnSp>
      </p:grpSp>
      <p:sp>
        <p:nvSpPr>
          <p:cNvPr id="1925" name="Google Shape;1925;p193"/>
          <p:cNvSpPr txBox="1"/>
          <p:nvPr/>
        </p:nvSpPr>
        <p:spPr>
          <a:xfrm>
            <a:off x="5652286" y="3013213"/>
            <a:ext cx="990600" cy="561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700" i="1">
                <a:solidFill>
                  <a:schemeClr val="dk1"/>
                </a:solidFill>
                <a:latin typeface="Inter SemiBold"/>
                <a:ea typeface="Inter SemiBold"/>
                <a:cs typeface="Inter SemiBold"/>
                <a:sym typeface="Inter SemiBold"/>
              </a:rPr>
              <a:t>DDoS protected </a:t>
            </a:r>
            <a:endParaRPr sz="700" i="1">
              <a:solidFill>
                <a:schemeClr val="dk1"/>
              </a:solidFill>
              <a:latin typeface="Inter SemiBold"/>
              <a:ea typeface="Inter SemiBold"/>
              <a:cs typeface="Inter SemiBold"/>
              <a:sym typeface="Inter SemiBold"/>
            </a:endParaRPr>
          </a:p>
          <a:p>
            <a:pPr marL="0" lvl="0" indent="0" algn="l" rtl="0">
              <a:lnSpc>
                <a:spcPct val="50000"/>
              </a:lnSpc>
              <a:spcBef>
                <a:spcPts val="0"/>
              </a:spcBef>
              <a:spcAft>
                <a:spcPts val="0"/>
              </a:spcAft>
              <a:buNone/>
            </a:pPr>
            <a:endParaRPr sz="700" i="1">
              <a:solidFill>
                <a:schemeClr val="dk1"/>
              </a:solidFill>
              <a:latin typeface="Inter SemiBold"/>
              <a:ea typeface="Inter SemiBold"/>
              <a:cs typeface="Inter SemiBold"/>
              <a:sym typeface="Inter SemiBold"/>
            </a:endParaRPr>
          </a:p>
          <a:p>
            <a:pPr marL="0" lvl="0" indent="0" algn="l" rtl="0">
              <a:lnSpc>
                <a:spcPct val="100000"/>
              </a:lnSpc>
              <a:spcBef>
                <a:spcPts val="0"/>
              </a:spcBef>
              <a:spcAft>
                <a:spcPts val="0"/>
              </a:spcAft>
              <a:buNone/>
            </a:pPr>
            <a:r>
              <a:rPr lang="en" sz="700" i="1">
                <a:solidFill>
                  <a:schemeClr val="dk1"/>
                </a:solidFill>
                <a:latin typeface="Inter SemiBold"/>
                <a:ea typeface="Inter SemiBold"/>
                <a:cs typeface="Inter SemiBold"/>
                <a:sym typeface="Inter SemiBold"/>
              </a:rPr>
              <a:t>L4 firewall </a:t>
            </a:r>
            <a:br>
              <a:rPr lang="en" sz="700" i="1">
                <a:solidFill>
                  <a:schemeClr val="dk1"/>
                </a:solidFill>
                <a:latin typeface="Inter SemiBold"/>
                <a:ea typeface="Inter SemiBold"/>
                <a:cs typeface="Inter SemiBold"/>
                <a:sym typeface="Inter SemiBold"/>
              </a:rPr>
            </a:br>
            <a:r>
              <a:rPr lang="en" sz="700" i="1">
                <a:solidFill>
                  <a:schemeClr val="dk1"/>
                </a:solidFill>
                <a:latin typeface="Inter SemiBold"/>
                <a:ea typeface="Inter SemiBold"/>
                <a:cs typeface="Inter SemiBold"/>
                <a:sym typeface="Inter SemiBold"/>
              </a:rPr>
              <a:t>(optional L7 WAF)</a:t>
            </a:r>
            <a:endParaRPr sz="700" i="1">
              <a:solidFill>
                <a:schemeClr val="dk1"/>
              </a:solidFill>
              <a:latin typeface="Inter SemiBold"/>
              <a:ea typeface="Inter SemiBold"/>
              <a:cs typeface="Inter SemiBold"/>
              <a:sym typeface="Inter SemiBold"/>
            </a:endParaRPr>
          </a:p>
        </p:txBody>
      </p:sp>
      <p:sp>
        <p:nvSpPr>
          <p:cNvPr id="1926" name="Google Shape;1926;p193"/>
          <p:cNvSpPr txBox="1"/>
          <p:nvPr/>
        </p:nvSpPr>
        <p:spPr>
          <a:xfrm>
            <a:off x="5420231" y="2571075"/>
            <a:ext cx="1243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Inter SemiBold"/>
                <a:ea typeface="Inter SemiBold"/>
                <a:cs typeface="Inter SemiBold"/>
                <a:sym typeface="Inter SemiBold"/>
              </a:rPr>
              <a:t>Cloudflare Tunnel</a:t>
            </a:r>
            <a:endParaRPr sz="900">
              <a:latin typeface="Inter SemiBold"/>
              <a:ea typeface="Inter SemiBold"/>
              <a:cs typeface="Inter SemiBold"/>
              <a:sym typeface="Inter SemiBold"/>
            </a:endParaRPr>
          </a:p>
        </p:txBody>
      </p:sp>
      <p:sp>
        <p:nvSpPr>
          <p:cNvPr id="1927" name="Google Shape;1927;p193"/>
          <p:cNvSpPr/>
          <p:nvPr/>
        </p:nvSpPr>
        <p:spPr>
          <a:xfrm>
            <a:off x="5538681" y="3080751"/>
            <a:ext cx="113616" cy="143856"/>
          </a:xfrm>
          <a:custGeom>
            <a:avLst/>
            <a:gdLst/>
            <a:ahLst/>
            <a:cxnLst/>
            <a:rect l="l" t="t" r="r" b="b"/>
            <a:pathLst>
              <a:path w="21600" h="21600" extrusionOk="0">
                <a:moveTo>
                  <a:pt x="19469" y="7886"/>
                </a:moveTo>
                <a:cubicBezTo>
                  <a:pt x="19469" y="14119"/>
                  <a:pt x="14520" y="17803"/>
                  <a:pt x="11855" y="19332"/>
                </a:cubicBezTo>
                <a:lnTo>
                  <a:pt x="11855" y="1671"/>
                </a:lnTo>
                <a:lnTo>
                  <a:pt x="19469" y="1671"/>
                </a:lnTo>
                <a:cubicBezTo>
                  <a:pt x="19469" y="1671"/>
                  <a:pt x="19469" y="7886"/>
                  <a:pt x="19469" y="7886"/>
                </a:cubicBezTo>
                <a:close/>
                <a:moveTo>
                  <a:pt x="9735" y="19332"/>
                </a:moveTo>
                <a:cubicBezTo>
                  <a:pt x="7091" y="17803"/>
                  <a:pt x="2115" y="14119"/>
                  <a:pt x="2115" y="7886"/>
                </a:cubicBezTo>
                <a:lnTo>
                  <a:pt x="2115" y="1671"/>
                </a:lnTo>
                <a:lnTo>
                  <a:pt x="9735" y="1671"/>
                </a:lnTo>
                <a:cubicBezTo>
                  <a:pt x="9735" y="1671"/>
                  <a:pt x="9735" y="19332"/>
                  <a:pt x="9735" y="19332"/>
                </a:cubicBezTo>
                <a:close/>
                <a:moveTo>
                  <a:pt x="20527" y="0"/>
                </a:moveTo>
                <a:lnTo>
                  <a:pt x="1057" y="0"/>
                </a:lnTo>
                <a:lnTo>
                  <a:pt x="0" y="835"/>
                </a:lnTo>
                <a:lnTo>
                  <a:pt x="0" y="7886"/>
                </a:lnTo>
                <a:cubicBezTo>
                  <a:pt x="0" y="16888"/>
                  <a:pt x="9237" y="21141"/>
                  <a:pt x="10290" y="21600"/>
                </a:cubicBezTo>
                <a:lnTo>
                  <a:pt x="11321" y="21600"/>
                </a:lnTo>
                <a:cubicBezTo>
                  <a:pt x="12378" y="21141"/>
                  <a:pt x="21600" y="16888"/>
                  <a:pt x="21600" y="7886"/>
                </a:cubicBezTo>
                <a:lnTo>
                  <a:pt x="21600" y="835"/>
                </a:lnTo>
                <a:cubicBezTo>
                  <a:pt x="21600" y="835"/>
                  <a:pt x="20527" y="0"/>
                  <a:pt x="20527"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928" name="Google Shape;1928;p193"/>
          <p:cNvSpPr/>
          <p:nvPr/>
        </p:nvSpPr>
        <p:spPr>
          <a:xfrm>
            <a:off x="5517574" y="3307170"/>
            <a:ext cx="155844" cy="144720"/>
          </a:xfrm>
          <a:custGeom>
            <a:avLst/>
            <a:gdLst/>
            <a:ahLst/>
            <a:cxnLst/>
            <a:rect l="l" t="t" r="r" b="b"/>
            <a:pathLst>
              <a:path w="21600" h="21600" extrusionOk="0">
                <a:moveTo>
                  <a:pt x="13573" y="9944"/>
                </a:moveTo>
                <a:lnTo>
                  <a:pt x="13573" y="6646"/>
                </a:lnTo>
                <a:lnTo>
                  <a:pt x="16817" y="6646"/>
                </a:lnTo>
                <a:lnTo>
                  <a:pt x="20057" y="6646"/>
                </a:lnTo>
                <a:lnTo>
                  <a:pt x="20057" y="9944"/>
                </a:lnTo>
                <a:cubicBezTo>
                  <a:pt x="20057" y="9944"/>
                  <a:pt x="13573" y="9944"/>
                  <a:pt x="13573" y="9944"/>
                </a:cubicBezTo>
                <a:close/>
                <a:moveTo>
                  <a:pt x="20057" y="16615"/>
                </a:moveTo>
                <a:lnTo>
                  <a:pt x="20057" y="19938"/>
                </a:lnTo>
                <a:lnTo>
                  <a:pt x="13573" y="19938"/>
                </a:lnTo>
                <a:lnTo>
                  <a:pt x="13573" y="16615"/>
                </a:lnTo>
                <a:lnTo>
                  <a:pt x="16817" y="16615"/>
                </a:lnTo>
                <a:cubicBezTo>
                  <a:pt x="16817" y="16615"/>
                  <a:pt x="20057" y="16615"/>
                  <a:pt x="20057" y="16615"/>
                </a:cubicBezTo>
                <a:close/>
                <a:moveTo>
                  <a:pt x="12030" y="19938"/>
                </a:moveTo>
                <a:lnTo>
                  <a:pt x="5550" y="19938"/>
                </a:lnTo>
                <a:lnTo>
                  <a:pt x="5550" y="16615"/>
                </a:lnTo>
                <a:lnTo>
                  <a:pt x="12030" y="16615"/>
                </a:lnTo>
                <a:cubicBezTo>
                  <a:pt x="12030" y="16615"/>
                  <a:pt x="12030" y="19938"/>
                  <a:pt x="12030" y="19938"/>
                </a:cubicBezTo>
                <a:close/>
                <a:moveTo>
                  <a:pt x="1543" y="14929"/>
                </a:moveTo>
                <a:lnTo>
                  <a:pt x="1543" y="11606"/>
                </a:lnTo>
                <a:lnTo>
                  <a:pt x="8023" y="11606"/>
                </a:lnTo>
                <a:lnTo>
                  <a:pt x="8023" y="14929"/>
                </a:lnTo>
                <a:lnTo>
                  <a:pt x="4779" y="14929"/>
                </a:lnTo>
                <a:cubicBezTo>
                  <a:pt x="4779" y="14929"/>
                  <a:pt x="1543" y="14929"/>
                  <a:pt x="1543" y="14929"/>
                </a:cubicBezTo>
                <a:close/>
                <a:moveTo>
                  <a:pt x="1543" y="4985"/>
                </a:moveTo>
                <a:lnTo>
                  <a:pt x="1543" y="1662"/>
                </a:lnTo>
                <a:lnTo>
                  <a:pt x="8023" y="1662"/>
                </a:lnTo>
                <a:lnTo>
                  <a:pt x="8023" y="4985"/>
                </a:lnTo>
                <a:lnTo>
                  <a:pt x="4779" y="4985"/>
                </a:lnTo>
                <a:cubicBezTo>
                  <a:pt x="4779" y="4985"/>
                  <a:pt x="1543" y="4985"/>
                  <a:pt x="1543" y="4985"/>
                </a:cubicBezTo>
                <a:close/>
                <a:moveTo>
                  <a:pt x="16046" y="11631"/>
                </a:moveTo>
                <a:lnTo>
                  <a:pt x="16050" y="14954"/>
                </a:lnTo>
                <a:lnTo>
                  <a:pt x="9566" y="14954"/>
                </a:lnTo>
                <a:lnTo>
                  <a:pt x="9566" y="11631"/>
                </a:lnTo>
                <a:cubicBezTo>
                  <a:pt x="9566" y="11631"/>
                  <a:pt x="16046" y="11631"/>
                  <a:pt x="16046" y="11631"/>
                </a:cubicBezTo>
                <a:close/>
                <a:moveTo>
                  <a:pt x="12030" y="9969"/>
                </a:moveTo>
                <a:lnTo>
                  <a:pt x="5550" y="9969"/>
                </a:lnTo>
                <a:lnTo>
                  <a:pt x="5550" y="6646"/>
                </a:lnTo>
                <a:lnTo>
                  <a:pt x="12030" y="6646"/>
                </a:lnTo>
                <a:cubicBezTo>
                  <a:pt x="12030" y="6646"/>
                  <a:pt x="12030" y="9969"/>
                  <a:pt x="12030" y="9969"/>
                </a:cubicBezTo>
                <a:close/>
                <a:moveTo>
                  <a:pt x="9566" y="1662"/>
                </a:moveTo>
                <a:lnTo>
                  <a:pt x="16046" y="1662"/>
                </a:lnTo>
                <a:lnTo>
                  <a:pt x="16046" y="4985"/>
                </a:lnTo>
                <a:lnTo>
                  <a:pt x="9566" y="4985"/>
                </a:lnTo>
                <a:cubicBezTo>
                  <a:pt x="9566" y="4985"/>
                  <a:pt x="9566" y="1662"/>
                  <a:pt x="9566" y="1662"/>
                </a:cubicBezTo>
                <a:close/>
                <a:moveTo>
                  <a:pt x="20829" y="11606"/>
                </a:moveTo>
                <a:lnTo>
                  <a:pt x="21600" y="10775"/>
                </a:lnTo>
                <a:lnTo>
                  <a:pt x="21600" y="5790"/>
                </a:lnTo>
                <a:lnTo>
                  <a:pt x="20829" y="4960"/>
                </a:lnTo>
                <a:lnTo>
                  <a:pt x="17589" y="4960"/>
                </a:lnTo>
                <a:lnTo>
                  <a:pt x="17589" y="831"/>
                </a:lnTo>
                <a:lnTo>
                  <a:pt x="16817" y="0"/>
                </a:lnTo>
                <a:lnTo>
                  <a:pt x="771" y="0"/>
                </a:lnTo>
                <a:lnTo>
                  <a:pt x="0" y="831"/>
                </a:lnTo>
                <a:lnTo>
                  <a:pt x="0" y="5815"/>
                </a:lnTo>
                <a:lnTo>
                  <a:pt x="771" y="6646"/>
                </a:lnTo>
                <a:lnTo>
                  <a:pt x="4008" y="6646"/>
                </a:lnTo>
                <a:lnTo>
                  <a:pt x="4008" y="9969"/>
                </a:lnTo>
                <a:lnTo>
                  <a:pt x="771" y="9969"/>
                </a:lnTo>
                <a:lnTo>
                  <a:pt x="0" y="10800"/>
                </a:lnTo>
                <a:lnTo>
                  <a:pt x="0" y="15785"/>
                </a:lnTo>
                <a:lnTo>
                  <a:pt x="771" y="16615"/>
                </a:lnTo>
                <a:lnTo>
                  <a:pt x="4008" y="16615"/>
                </a:lnTo>
                <a:lnTo>
                  <a:pt x="4008" y="20769"/>
                </a:lnTo>
                <a:lnTo>
                  <a:pt x="4779" y="21600"/>
                </a:lnTo>
                <a:lnTo>
                  <a:pt x="20829" y="21600"/>
                </a:lnTo>
                <a:lnTo>
                  <a:pt x="21600" y="20769"/>
                </a:lnTo>
                <a:lnTo>
                  <a:pt x="21600" y="15785"/>
                </a:lnTo>
                <a:lnTo>
                  <a:pt x="20829" y="14954"/>
                </a:lnTo>
                <a:lnTo>
                  <a:pt x="17589" y="14954"/>
                </a:lnTo>
                <a:lnTo>
                  <a:pt x="17589" y="11631"/>
                </a:lnTo>
                <a:cubicBezTo>
                  <a:pt x="17589" y="11631"/>
                  <a:pt x="20829" y="11606"/>
                  <a:pt x="20829" y="11606"/>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929" name="Google Shape;1929;p193"/>
          <p:cNvSpPr txBox="1"/>
          <p:nvPr/>
        </p:nvSpPr>
        <p:spPr>
          <a:xfrm>
            <a:off x="3671300" y="4180262"/>
            <a:ext cx="1421100" cy="507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700" i="1">
                <a:latin typeface="Inter SemiBold"/>
                <a:ea typeface="Inter SemiBold"/>
                <a:cs typeface="Inter SemiBold"/>
                <a:sym typeface="Inter SemiBold"/>
              </a:rPr>
              <a:t>In-browser terminal</a:t>
            </a:r>
            <a:endParaRPr sz="700" i="1">
              <a:latin typeface="Inter SemiBold"/>
              <a:ea typeface="Inter SemiBold"/>
              <a:cs typeface="Inter SemiBold"/>
              <a:sym typeface="Inter SemiBold"/>
            </a:endParaRPr>
          </a:p>
          <a:p>
            <a:pPr marL="0" lvl="0" indent="0" algn="l" rtl="0">
              <a:spcBef>
                <a:spcPts val="0"/>
              </a:spcBef>
              <a:spcAft>
                <a:spcPts val="0"/>
              </a:spcAft>
              <a:buNone/>
            </a:pPr>
            <a:r>
              <a:rPr lang="en" sz="700" i="1">
                <a:solidFill>
                  <a:srgbClr val="B7B7B7"/>
                </a:solidFill>
                <a:latin typeface="Inter SemiBold"/>
                <a:ea typeface="Inter SemiBold"/>
                <a:cs typeface="Inter SemiBold"/>
                <a:sym typeface="Inter SemiBold"/>
              </a:rPr>
              <a:t>Clientless support for </a:t>
            </a:r>
            <a:br>
              <a:rPr lang="en" sz="700" i="1">
                <a:solidFill>
                  <a:srgbClr val="B7B7B7"/>
                </a:solidFill>
                <a:latin typeface="Inter SemiBold"/>
                <a:ea typeface="Inter SemiBold"/>
                <a:cs typeface="Inter SemiBold"/>
                <a:sym typeface="Inter SemiBold"/>
              </a:rPr>
            </a:br>
            <a:r>
              <a:rPr lang="en" sz="700" i="1">
                <a:solidFill>
                  <a:srgbClr val="B7B7B7"/>
                </a:solidFill>
                <a:latin typeface="Inter SemiBold"/>
                <a:ea typeface="Inter SemiBold"/>
                <a:cs typeface="Inter SemiBold"/>
                <a:sym typeface="Inter SemiBold"/>
              </a:rPr>
              <a:t>SSH and VNC</a:t>
            </a:r>
            <a:endParaRPr sz="700" i="1">
              <a:solidFill>
                <a:srgbClr val="B7B7B7"/>
              </a:solidFill>
              <a:latin typeface="Inter SemiBold"/>
              <a:ea typeface="Inter SemiBold"/>
              <a:cs typeface="Inter SemiBold"/>
              <a:sym typeface="Inter SemiBold"/>
            </a:endParaRPr>
          </a:p>
        </p:txBody>
      </p:sp>
      <p:grpSp>
        <p:nvGrpSpPr>
          <p:cNvPr id="1930" name="Google Shape;1930;p193"/>
          <p:cNvGrpSpPr/>
          <p:nvPr/>
        </p:nvGrpSpPr>
        <p:grpSpPr>
          <a:xfrm>
            <a:off x="5122689" y="2771821"/>
            <a:ext cx="301618" cy="301591"/>
            <a:chOff x="5127213" y="2714113"/>
            <a:chExt cx="264600" cy="264600"/>
          </a:xfrm>
        </p:grpSpPr>
        <p:sp>
          <p:nvSpPr>
            <p:cNvPr id="1931" name="Google Shape;1931;p193"/>
            <p:cNvSpPr/>
            <p:nvPr/>
          </p:nvSpPr>
          <p:spPr>
            <a:xfrm>
              <a:off x="5127213" y="2714113"/>
              <a:ext cx="264600" cy="264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2" name="Google Shape;1932;p193"/>
            <p:cNvGrpSpPr/>
            <p:nvPr/>
          </p:nvGrpSpPr>
          <p:grpSpPr>
            <a:xfrm>
              <a:off x="5165093" y="2751993"/>
              <a:ext cx="188840" cy="188840"/>
              <a:chOff x="5619750" y="985838"/>
              <a:chExt cx="278483" cy="278483"/>
            </a:xfrm>
          </p:grpSpPr>
          <p:sp>
            <p:nvSpPr>
              <p:cNvPr id="1933" name="Google Shape;1933;p193"/>
              <p:cNvSpPr/>
              <p:nvPr/>
            </p:nvSpPr>
            <p:spPr>
              <a:xfrm>
                <a:off x="5619750" y="985838"/>
                <a:ext cx="278483" cy="278483"/>
              </a:xfrm>
              <a:custGeom>
                <a:avLst/>
                <a:gdLst/>
                <a:ahLst/>
                <a:cxnLst/>
                <a:rect l="l" t="t" r="r" b="b"/>
                <a:pathLst>
                  <a:path w="21393" h="21393" extrusionOk="0">
                    <a:moveTo>
                      <a:pt x="17096" y="17096"/>
                    </a:moveTo>
                    <a:cubicBezTo>
                      <a:pt x="15399" y="18793"/>
                      <a:pt x="13097" y="19747"/>
                      <a:pt x="10697" y="19747"/>
                    </a:cubicBezTo>
                    <a:cubicBezTo>
                      <a:pt x="8907" y="19747"/>
                      <a:pt x="7157" y="19216"/>
                      <a:pt x="5668" y="18222"/>
                    </a:cubicBezTo>
                    <a:cubicBezTo>
                      <a:pt x="4180" y="17227"/>
                      <a:pt x="3020" y="15814"/>
                      <a:pt x="2335" y="14160"/>
                    </a:cubicBezTo>
                    <a:cubicBezTo>
                      <a:pt x="1650" y="12506"/>
                      <a:pt x="1471" y="10686"/>
                      <a:pt x="1820" y="8931"/>
                    </a:cubicBezTo>
                    <a:cubicBezTo>
                      <a:pt x="2169" y="7175"/>
                      <a:pt x="3031" y="5562"/>
                      <a:pt x="4297" y="4297"/>
                    </a:cubicBezTo>
                    <a:cubicBezTo>
                      <a:pt x="5562" y="3031"/>
                      <a:pt x="7175" y="2169"/>
                      <a:pt x="8931" y="1820"/>
                    </a:cubicBezTo>
                    <a:cubicBezTo>
                      <a:pt x="10687" y="1470"/>
                      <a:pt x="12506" y="1650"/>
                      <a:pt x="14160" y="2335"/>
                    </a:cubicBezTo>
                    <a:cubicBezTo>
                      <a:pt x="15814" y="3020"/>
                      <a:pt x="17228" y="4180"/>
                      <a:pt x="18222" y="5668"/>
                    </a:cubicBezTo>
                    <a:cubicBezTo>
                      <a:pt x="19217" y="7156"/>
                      <a:pt x="19747" y="8906"/>
                      <a:pt x="19747" y="10696"/>
                    </a:cubicBezTo>
                    <a:cubicBezTo>
                      <a:pt x="19747" y="13097"/>
                      <a:pt x="18794" y="15399"/>
                      <a:pt x="17096" y="17096"/>
                    </a:cubicBezTo>
                    <a:close/>
                    <a:moveTo>
                      <a:pt x="18260" y="3133"/>
                    </a:moveTo>
                    <a:cubicBezTo>
                      <a:pt x="16254" y="1127"/>
                      <a:pt x="13534" y="0"/>
                      <a:pt x="10697" y="0"/>
                    </a:cubicBezTo>
                    <a:cubicBezTo>
                      <a:pt x="8581" y="0"/>
                      <a:pt x="6513" y="627"/>
                      <a:pt x="4754" y="1803"/>
                    </a:cubicBezTo>
                    <a:cubicBezTo>
                      <a:pt x="2995" y="2978"/>
                      <a:pt x="1624" y="4648"/>
                      <a:pt x="814" y="6603"/>
                    </a:cubicBezTo>
                    <a:cubicBezTo>
                      <a:pt x="5" y="8557"/>
                      <a:pt x="-207" y="10708"/>
                      <a:pt x="206" y="12783"/>
                    </a:cubicBezTo>
                    <a:cubicBezTo>
                      <a:pt x="619" y="14858"/>
                      <a:pt x="1637" y="16764"/>
                      <a:pt x="3133" y="18260"/>
                    </a:cubicBezTo>
                    <a:cubicBezTo>
                      <a:pt x="4629" y="19756"/>
                      <a:pt x="6535" y="20774"/>
                      <a:pt x="8610" y="21187"/>
                    </a:cubicBezTo>
                    <a:cubicBezTo>
                      <a:pt x="10685" y="21600"/>
                      <a:pt x="12836" y="21388"/>
                      <a:pt x="14790" y="20578"/>
                    </a:cubicBezTo>
                    <a:cubicBezTo>
                      <a:pt x="16745" y="19769"/>
                      <a:pt x="18415" y="18398"/>
                      <a:pt x="19590" y="16639"/>
                    </a:cubicBezTo>
                    <a:cubicBezTo>
                      <a:pt x="20766" y="14880"/>
                      <a:pt x="21393" y="12812"/>
                      <a:pt x="21393" y="10696"/>
                    </a:cubicBezTo>
                    <a:cubicBezTo>
                      <a:pt x="21393" y="7859"/>
                      <a:pt x="20266" y="5139"/>
                      <a:pt x="18260" y="3133"/>
                    </a:cubicBezTo>
                    <a:close/>
                  </a:path>
                </a:pathLst>
              </a:custGeom>
              <a:solidFill>
                <a:srgbClr val="57CF7D"/>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934" name="Google Shape;1934;p193"/>
              <p:cNvSpPr/>
              <p:nvPr/>
            </p:nvSpPr>
            <p:spPr>
              <a:xfrm>
                <a:off x="5681662" y="1066800"/>
                <a:ext cx="159192" cy="117882"/>
              </a:xfrm>
              <a:custGeom>
                <a:avLst/>
                <a:gdLst/>
                <a:ahLst/>
                <a:cxnLst/>
                <a:rect l="l" t="t" r="r" b="b"/>
                <a:pathLst>
                  <a:path w="21600" h="21600" extrusionOk="0">
                    <a:moveTo>
                      <a:pt x="7839" y="15967"/>
                    </a:moveTo>
                    <a:lnTo>
                      <a:pt x="2100" y="7871"/>
                    </a:lnTo>
                    <a:lnTo>
                      <a:pt x="0" y="10589"/>
                    </a:lnTo>
                    <a:lnTo>
                      <a:pt x="7803" y="21600"/>
                    </a:lnTo>
                    <a:lnTo>
                      <a:pt x="21600" y="2758"/>
                    </a:lnTo>
                    <a:lnTo>
                      <a:pt x="19537" y="0"/>
                    </a:lnTo>
                    <a:cubicBezTo>
                      <a:pt x="19537" y="0"/>
                      <a:pt x="7839" y="15967"/>
                      <a:pt x="7839" y="15967"/>
                    </a:cubicBezTo>
                    <a:close/>
                  </a:path>
                </a:pathLst>
              </a:custGeom>
              <a:solidFill>
                <a:srgbClr val="57CF7D"/>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grpSp>
        <p:nvGrpSpPr>
          <p:cNvPr id="1935" name="Google Shape;1935;p193"/>
          <p:cNvGrpSpPr/>
          <p:nvPr/>
        </p:nvGrpSpPr>
        <p:grpSpPr>
          <a:xfrm>
            <a:off x="4042357" y="2613409"/>
            <a:ext cx="320712" cy="320712"/>
            <a:chOff x="4066588" y="2581238"/>
            <a:chExt cx="357300" cy="357300"/>
          </a:xfrm>
        </p:grpSpPr>
        <p:sp>
          <p:nvSpPr>
            <p:cNvPr id="1936" name="Google Shape;1936;p193"/>
            <p:cNvSpPr/>
            <p:nvPr/>
          </p:nvSpPr>
          <p:spPr>
            <a:xfrm>
              <a:off x="4066588" y="2581238"/>
              <a:ext cx="357300" cy="35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93"/>
            <p:cNvSpPr/>
            <p:nvPr/>
          </p:nvSpPr>
          <p:spPr>
            <a:xfrm>
              <a:off x="4115044" y="2631383"/>
              <a:ext cx="260400" cy="257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93"/>
            <p:cNvSpPr/>
            <p:nvPr/>
          </p:nvSpPr>
          <p:spPr>
            <a:xfrm>
              <a:off x="4187140" y="2706333"/>
              <a:ext cx="116100" cy="116400"/>
            </a:xfrm>
            <a:prstGeom prst="plus">
              <a:avLst>
                <a:gd name="adj" fmla="val 5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9" name="Google Shape;1939;p193"/>
          <p:cNvGrpSpPr/>
          <p:nvPr/>
        </p:nvGrpSpPr>
        <p:grpSpPr>
          <a:xfrm>
            <a:off x="4042357" y="3277334"/>
            <a:ext cx="320712" cy="320712"/>
            <a:chOff x="4066588" y="2581238"/>
            <a:chExt cx="357300" cy="357300"/>
          </a:xfrm>
        </p:grpSpPr>
        <p:sp>
          <p:nvSpPr>
            <p:cNvPr id="1940" name="Google Shape;1940;p193"/>
            <p:cNvSpPr/>
            <p:nvPr/>
          </p:nvSpPr>
          <p:spPr>
            <a:xfrm>
              <a:off x="4066588" y="2581238"/>
              <a:ext cx="357300" cy="35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93"/>
            <p:cNvSpPr/>
            <p:nvPr/>
          </p:nvSpPr>
          <p:spPr>
            <a:xfrm>
              <a:off x="4115044" y="2631383"/>
              <a:ext cx="260400" cy="257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93"/>
            <p:cNvSpPr/>
            <p:nvPr/>
          </p:nvSpPr>
          <p:spPr>
            <a:xfrm>
              <a:off x="4187140" y="2706333"/>
              <a:ext cx="116100" cy="116400"/>
            </a:xfrm>
            <a:prstGeom prst="plus">
              <a:avLst>
                <a:gd name="adj" fmla="val 5000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3" name="Google Shape;1943;p193"/>
          <p:cNvSpPr/>
          <p:nvPr/>
        </p:nvSpPr>
        <p:spPr>
          <a:xfrm>
            <a:off x="2252525" y="4138625"/>
            <a:ext cx="57300" cy="12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93"/>
          <p:cNvSpPr/>
          <p:nvPr/>
        </p:nvSpPr>
        <p:spPr>
          <a:xfrm>
            <a:off x="5367000" y="4138625"/>
            <a:ext cx="57300" cy="126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93"/>
          <p:cNvSpPr txBox="1"/>
          <p:nvPr/>
        </p:nvSpPr>
        <p:spPr>
          <a:xfrm>
            <a:off x="848341" y="2642139"/>
            <a:ext cx="10887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Inter SemiBold"/>
                <a:ea typeface="Inter SemiBold"/>
                <a:cs typeface="Inter SemiBold"/>
                <a:sym typeface="Inter SemiBold"/>
              </a:rPr>
              <a:t>Client on device</a:t>
            </a:r>
            <a:endParaRPr sz="900">
              <a:latin typeface="Inter SemiBold"/>
              <a:ea typeface="Inter SemiBold"/>
              <a:cs typeface="Inter SemiBold"/>
              <a:sym typeface="Inter SemiBold"/>
            </a:endParaRPr>
          </a:p>
        </p:txBody>
      </p:sp>
      <p:sp>
        <p:nvSpPr>
          <p:cNvPr id="1946" name="Google Shape;1946;p193"/>
          <p:cNvSpPr txBox="1"/>
          <p:nvPr/>
        </p:nvSpPr>
        <p:spPr>
          <a:xfrm>
            <a:off x="848341" y="2813252"/>
            <a:ext cx="11832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i="1">
                <a:solidFill>
                  <a:srgbClr val="B7B7B7"/>
                </a:solidFill>
                <a:latin typeface="Inter SemiBold"/>
                <a:ea typeface="Inter SemiBold"/>
                <a:cs typeface="Inter SemiBold"/>
                <a:sym typeface="Inter SemiBold"/>
              </a:rPr>
              <a:t>via wireguard protocol</a:t>
            </a:r>
            <a:br>
              <a:rPr lang="en" sz="700" i="1">
                <a:solidFill>
                  <a:srgbClr val="B7B7B7"/>
                </a:solidFill>
                <a:latin typeface="Inter SemiBold"/>
                <a:ea typeface="Inter SemiBold"/>
                <a:cs typeface="Inter SemiBold"/>
                <a:sym typeface="Inter SemiBold"/>
              </a:rPr>
            </a:br>
            <a:r>
              <a:rPr lang="en" sz="700" i="1">
                <a:solidFill>
                  <a:srgbClr val="B7B7B7"/>
                </a:solidFill>
                <a:latin typeface="Inter SemiBold"/>
                <a:ea typeface="Inter SemiBold"/>
                <a:cs typeface="Inter SemiBold"/>
                <a:sym typeface="Inter SemiBold"/>
              </a:rPr>
              <a:t>L4-7 private routing</a:t>
            </a:r>
            <a:endParaRPr sz="700" i="1">
              <a:solidFill>
                <a:srgbClr val="B7B7B7"/>
              </a:solidFill>
              <a:latin typeface="Inter SemiBold"/>
              <a:ea typeface="Inter SemiBold"/>
              <a:cs typeface="Inter SemiBold"/>
              <a:sym typeface="Inter SemiBold"/>
            </a:endParaRPr>
          </a:p>
          <a:p>
            <a:pPr marL="0" lvl="0" indent="0" algn="l" rtl="0">
              <a:spcBef>
                <a:spcPts val="0"/>
              </a:spcBef>
              <a:spcAft>
                <a:spcPts val="0"/>
              </a:spcAft>
              <a:buNone/>
            </a:pPr>
            <a:r>
              <a:rPr lang="en" sz="700" i="1">
                <a:solidFill>
                  <a:srgbClr val="B7B7B7"/>
                </a:solidFill>
                <a:latin typeface="Inter SemiBold"/>
                <a:ea typeface="Inter SemiBold"/>
                <a:cs typeface="Inter SemiBold"/>
                <a:sym typeface="Inter SemiBold"/>
              </a:rPr>
              <a:t>RDP &amp; SSH built-in</a:t>
            </a:r>
            <a:endParaRPr sz="700" i="1">
              <a:solidFill>
                <a:srgbClr val="B7B7B7"/>
              </a:solidFill>
              <a:latin typeface="Inter SemiBold"/>
              <a:ea typeface="Inter SemiBold"/>
              <a:cs typeface="Inter SemiBold"/>
              <a:sym typeface="Inter SemiBold"/>
            </a:endParaRPr>
          </a:p>
        </p:txBody>
      </p:sp>
      <p:grpSp>
        <p:nvGrpSpPr>
          <p:cNvPr id="1947" name="Google Shape;1947;p193"/>
          <p:cNvGrpSpPr/>
          <p:nvPr/>
        </p:nvGrpSpPr>
        <p:grpSpPr>
          <a:xfrm>
            <a:off x="959947" y="2314073"/>
            <a:ext cx="347589" cy="301600"/>
            <a:chOff x="1080179" y="2360412"/>
            <a:chExt cx="361206" cy="313416"/>
          </a:xfrm>
        </p:grpSpPr>
        <p:sp>
          <p:nvSpPr>
            <p:cNvPr id="1948" name="Google Shape;1948;p193"/>
            <p:cNvSpPr/>
            <p:nvPr/>
          </p:nvSpPr>
          <p:spPr>
            <a:xfrm>
              <a:off x="1080179" y="2360412"/>
              <a:ext cx="361206" cy="313416"/>
            </a:xfrm>
            <a:custGeom>
              <a:avLst/>
              <a:gdLst/>
              <a:ahLst/>
              <a:cxnLst/>
              <a:rect l="l" t="t" r="r" b="b"/>
              <a:pathLst>
                <a:path w="21600" h="21600" extrusionOk="0">
                  <a:moveTo>
                    <a:pt x="19938" y="15375"/>
                  </a:moveTo>
                  <a:lnTo>
                    <a:pt x="1662" y="15375"/>
                  </a:lnTo>
                  <a:lnTo>
                    <a:pt x="1662" y="1915"/>
                  </a:lnTo>
                  <a:lnTo>
                    <a:pt x="19938" y="1915"/>
                  </a:lnTo>
                  <a:cubicBezTo>
                    <a:pt x="19938" y="1915"/>
                    <a:pt x="19938" y="15375"/>
                    <a:pt x="19938" y="15375"/>
                  </a:cubicBezTo>
                  <a:close/>
                  <a:moveTo>
                    <a:pt x="20769" y="0"/>
                  </a:moveTo>
                  <a:lnTo>
                    <a:pt x="831" y="0"/>
                  </a:lnTo>
                  <a:lnTo>
                    <a:pt x="0" y="958"/>
                  </a:lnTo>
                  <a:lnTo>
                    <a:pt x="0" y="16333"/>
                  </a:lnTo>
                  <a:lnTo>
                    <a:pt x="831" y="17291"/>
                  </a:lnTo>
                  <a:lnTo>
                    <a:pt x="9969" y="17291"/>
                  </a:lnTo>
                  <a:lnTo>
                    <a:pt x="9969" y="19685"/>
                  </a:lnTo>
                  <a:lnTo>
                    <a:pt x="5176" y="19685"/>
                  </a:lnTo>
                  <a:lnTo>
                    <a:pt x="5176" y="21600"/>
                  </a:lnTo>
                  <a:lnTo>
                    <a:pt x="16424" y="21600"/>
                  </a:lnTo>
                  <a:lnTo>
                    <a:pt x="16424" y="19685"/>
                  </a:lnTo>
                  <a:lnTo>
                    <a:pt x="11631" y="19685"/>
                  </a:lnTo>
                  <a:lnTo>
                    <a:pt x="11631" y="17291"/>
                  </a:lnTo>
                  <a:lnTo>
                    <a:pt x="20769" y="17291"/>
                  </a:lnTo>
                  <a:lnTo>
                    <a:pt x="21600" y="16333"/>
                  </a:lnTo>
                  <a:lnTo>
                    <a:pt x="21600" y="958"/>
                  </a:lnTo>
                  <a:cubicBezTo>
                    <a:pt x="21600" y="958"/>
                    <a:pt x="20769" y="0"/>
                    <a:pt x="20769"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949" name="Google Shape;1949;p193"/>
            <p:cNvSpPr/>
            <p:nvPr/>
          </p:nvSpPr>
          <p:spPr>
            <a:xfrm>
              <a:off x="1192354" y="2415474"/>
              <a:ext cx="136862" cy="136868"/>
            </a:xfrm>
            <a:custGeom>
              <a:avLst/>
              <a:gdLst/>
              <a:ahLst/>
              <a:cxnLst/>
              <a:rect l="l" t="t" r="r" b="b"/>
              <a:pathLst>
                <a:path w="21393" h="21394" extrusionOk="0">
                  <a:moveTo>
                    <a:pt x="9462" y="18514"/>
                  </a:moveTo>
                  <a:cubicBezTo>
                    <a:pt x="9462" y="18272"/>
                    <a:pt x="9535" y="18033"/>
                    <a:pt x="9671" y="17827"/>
                  </a:cubicBezTo>
                  <a:cubicBezTo>
                    <a:pt x="9806" y="17626"/>
                    <a:pt x="9999" y="17469"/>
                    <a:pt x="10224" y="17375"/>
                  </a:cubicBezTo>
                  <a:cubicBezTo>
                    <a:pt x="10450" y="17280"/>
                    <a:pt x="10698" y="17255"/>
                    <a:pt x="10937" y="17305"/>
                  </a:cubicBezTo>
                  <a:cubicBezTo>
                    <a:pt x="11177" y="17350"/>
                    <a:pt x="11397" y="17469"/>
                    <a:pt x="11569" y="17642"/>
                  </a:cubicBezTo>
                  <a:cubicBezTo>
                    <a:pt x="11742" y="17815"/>
                    <a:pt x="11860" y="18033"/>
                    <a:pt x="11907" y="18272"/>
                  </a:cubicBezTo>
                  <a:cubicBezTo>
                    <a:pt x="11955" y="18514"/>
                    <a:pt x="11930" y="18761"/>
                    <a:pt x="11837" y="18987"/>
                  </a:cubicBezTo>
                  <a:cubicBezTo>
                    <a:pt x="11744" y="19214"/>
                    <a:pt x="11585" y="19403"/>
                    <a:pt x="11382" y="19539"/>
                  </a:cubicBezTo>
                  <a:cubicBezTo>
                    <a:pt x="11179" y="19674"/>
                    <a:pt x="10941" y="19749"/>
                    <a:pt x="10697" y="19749"/>
                  </a:cubicBezTo>
                  <a:cubicBezTo>
                    <a:pt x="10533" y="19753"/>
                    <a:pt x="10370" y="19728"/>
                    <a:pt x="10218" y="19666"/>
                  </a:cubicBezTo>
                  <a:cubicBezTo>
                    <a:pt x="10065" y="19605"/>
                    <a:pt x="9927" y="19514"/>
                    <a:pt x="9811" y="19399"/>
                  </a:cubicBezTo>
                  <a:cubicBezTo>
                    <a:pt x="9695" y="19284"/>
                    <a:pt x="9605" y="19144"/>
                    <a:pt x="9545" y="18992"/>
                  </a:cubicBezTo>
                  <a:cubicBezTo>
                    <a:pt x="9485" y="18839"/>
                    <a:pt x="9457" y="18679"/>
                    <a:pt x="9462" y="18514"/>
                  </a:cubicBezTo>
                  <a:close/>
                  <a:moveTo>
                    <a:pt x="10697" y="10409"/>
                  </a:moveTo>
                  <a:cubicBezTo>
                    <a:pt x="9975" y="10409"/>
                    <a:pt x="9260" y="10553"/>
                    <a:pt x="8593" y="10829"/>
                  </a:cubicBezTo>
                  <a:cubicBezTo>
                    <a:pt x="7927" y="11109"/>
                    <a:pt x="7322" y="11516"/>
                    <a:pt x="6813" y="12026"/>
                  </a:cubicBezTo>
                  <a:cubicBezTo>
                    <a:pt x="6305" y="12540"/>
                    <a:pt x="5902" y="13145"/>
                    <a:pt x="5630" y="13816"/>
                  </a:cubicBezTo>
                  <a:cubicBezTo>
                    <a:pt x="5357" y="14482"/>
                    <a:pt x="5220" y="15202"/>
                    <a:pt x="5225" y="15922"/>
                  </a:cubicBezTo>
                  <a:cubicBezTo>
                    <a:pt x="5212" y="16214"/>
                    <a:pt x="5239" y="16502"/>
                    <a:pt x="5307" y="16786"/>
                  </a:cubicBezTo>
                  <a:cubicBezTo>
                    <a:pt x="4613" y="15754"/>
                    <a:pt x="4240" y="14536"/>
                    <a:pt x="4238" y="13289"/>
                  </a:cubicBezTo>
                  <a:cubicBezTo>
                    <a:pt x="4238" y="11578"/>
                    <a:pt x="4918" y="9932"/>
                    <a:pt x="6129" y="8722"/>
                  </a:cubicBezTo>
                  <a:cubicBezTo>
                    <a:pt x="7341" y="7509"/>
                    <a:pt x="8984" y="6830"/>
                    <a:pt x="10697" y="6830"/>
                  </a:cubicBezTo>
                  <a:cubicBezTo>
                    <a:pt x="12410" y="6830"/>
                    <a:pt x="14052" y="7509"/>
                    <a:pt x="15264" y="8722"/>
                  </a:cubicBezTo>
                  <a:cubicBezTo>
                    <a:pt x="16475" y="9932"/>
                    <a:pt x="17156" y="11578"/>
                    <a:pt x="17156" y="13289"/>
                  </a:cubicBezTo>
                  <a:cubicBezTo>
                    <a:pt x="17153" y="14536"/>
                    <a:pt x="16781" y="15754"/>
                    <a:pt x="16086" y="16786"/>
                  </a:cubicBezTo>
                  <a:cubicBezTo>
                    <a:pt x="16154" y="16502"/>
                    <a:pt x="16182" y="16214"/>
                    <a:pt x="16168" y="15922"/>
                  </a:cubicBezTo>
                  <a:cubicBezTo>
                    <a:pt x="16174" y="15202"/>
                    <a:pt x="16036" y="14482"/>
                    <a:pt x="15763" y="13816"/>
                  </a:cubicBezTo>
                  <a:cubicBezTo>
                    <a:pt x="15491" y="13145"/>
                    <a:pt x="15089" y="12540"/>
                    <a:pt x="14580" y="12026"/>
                  </a:cubicBezTo>
                  <a:cubicBezTo>
                    <a:pt x="14072" y="11516"/>
                    <a:pt x="13467" y="11109"/>
                    <a:pt x="12800" y="10829"/>
                  </a:cubicBezTo>
                  <a:cubicBezTo>
                    <a:pt x="12134" y="10553"/>
                    <a:pt x="11419" y="10409"/>
                    <a:pt x="10697" y="10409"/>
                  </a:cubicBezTo>
                  <a:close/>
                  <a:moveTo>
                    <a:pt x="7817" y="18432"/>
                  </a:moveTo>
                  <a:cubicBezTo>
                    <a:pt x="7333" y="17881"/>
                    <a:pt x="7019" y="17198"/>
                    <a:pt x="6911" y="16469"/>
                  </a:cubicBezTo>
                  <a:cubicBezTo>
                    <a:pt x="6804" y="15745"/>
                    <a:pt x="6909" y="15001"/>
                    <a:pt x="7213" y="14330"/>
                  </a:cubicBezTo>
                  <a:cubicBezTo>
                    <a:pt x="7517" y="13664"/>
                    <a:pt x="8007" y="13096"/>
                    <a:pt x="8624" y="12697"/>
                  </a:cubicBezTo>
                  <a:cubicBezTo>
                    <a:pt x="9242" y="12298"/>
                    <a:pt x="9962" y="12088"/>
                    <a:pt x="10697" y="12088"/>
                  </a:cubicBezTo>
                  <a:cubicBezTo>
                    <a:pt x="11432" y="12088"/>
                    <a:pt x="12151" y="12298"/>
                    <a:pt x="12769" y="12697"/>
                  </a:cubicBezTo>
                  <a:cubicBezTo>
                    <a:pt x="13387" y="13096"/>
                    <a:pt x="13877" y="13664"/>
                    <a:pt x="14181" y="14330"/>
                  </a:cubicBezTo>
                  <a:cubicBezTo>
                    <a:pt x="14484" y="15001"/>
                    <a:pt x="14589" y="15745"/>
                    <a:pt x="14482" y="16469"/>
                  </a:cubicBezTo>
                  <a:cubicBezTo>
                    <a:pt x="14375" y="17198"/>
                    <a:pt x="14060" y="17881"/>
                    <a:pt x="13576" y="18432"/>
                  </a:cubicBezTo>
                  <a:cubicBezTo>
                    <a:pt x="13576" y="17667"/>
                    <a:pt x="13273" y="16934"/>
                    <a:pt x="12733" y="16395"/>
                  </a:cubicBezTo>
                  <a:cubicBezTo>
                    <a:pt x="12193" y="15856"/>
                    <a:pt x="11461" y="15552"/>
                    <a:pt x="10697" y="15552"/>
                  </a:cubicBezTo>
                  <a:cubicBezTo>
                    <a:pt x="9933" y="15552"/>
                    <a:pt x="9200" y="15856"/>
                    <a:pt x="8660" y="16395"/>
                  </a:cubicBezTo>
                  <a:cubicBezTo>
                    <a:pt x="8121" y="16934"/>
                    <a:pt x="7817" y="17667"/>
                    <a:pt x="7817" y="18432"/>
                  </a:cubicBezTo>
                  <a:close/>
                  <a:moveTo>
                    <a:pt x="10697" y="1646"/>
                  </a:moveTo>
                  <a:cubicBezTo>
                    <a:pt x="13094" y="1656"/>
                    <a:pt x="15389" y="2614"/>
                    <a:pt x="17084" y="4308"/>
                  </a:cubicBezTo>
                  <a:cubicBezTo>
                    <a:pt x="18779" y="6003"/>
                    <a:pt x="19737" y="8299"/>
                    <a:pt x="19747" y="10697"/>
                  </a:cubicBezTo>
                  <a:cubicBezTo>
                    <a:pt x="19739" y="12269"/>
                    <a:pt x="19328" y="13812"/>
                    <a:pt x="18554" y="15182"/>
                  </a:cubicBezTo>
                  <a:cubicBezTo>
                    <a:pt x="18720" y="14565"/>
                    <a:pt x="18803" y="13927"/>
                    <a:pt x="18801" y="13289"/>
                  </a:cubicBezTo>
                  <a:cubicBezTo>
                    <a:pt x="18801" y="11141"/>
                    <a:pt x="17947" y="9076"/>
                    <a:pt x="16427" y="7558"/>
                  </a:cubicBezTo>
                  <a:cubicBezTo>
                    <a:pt x="14908" y="6040"/>
                    <a:pt x="12846" y="5184"/>
                    <a:pt x="10697" y="5184"/>
                  </a:cubicBezTo>
                  <a:cubicBezTo>
                    <a:pt x="8547" y="5184"/>
                    <a:pt x="6486" y="6040"/>
                    <a:pt x="4966" y="7558"/>
                  </a:cubicBezTo>
                  <a:cubicBezTo>
                    <a:pt x="3446" y="9076"/>
                    <a:pt x="2592" y="11141"/>
                    <a:pt x="2592" y="13289"/>
                  </a:cubicBezTo>
                  <a:cubicBezTo>
                    <a:pt x="2591" y="13927"/>
                    <a:pt x="2674" y="14565"/>
                    <a:pt x="2839" y="15182"/>
                  </a:cubicBezTo>
                  <a:cubicBezTo>
                    <a:pt x="2065" y="13812"/>
                    <a:pt x="1655" y="12269"/>
                    <a:pt x="1646" y="10697"/>
                  </a:cubicBezTo>
                  <a:cubicBezTo>
                    <a:pt x="1657" y="8299"/>
                    <a:pt x="2614" y="6003"/>
                    <a:pt x="4309" y="4308"/>
                  </a:cubicBezTo>
                  <a:cubicBezTo>
                    <a:pt x="6004" y="2614"/>
                    <a:pt x="8299" y="1656"/>
                    <a:pt x="10697" y="1646"/>
                  </a:cubicBezTo>
                  <a:close/>
                  <a:moveTo>
                    <a:pt x="10697" y="0"/>
                  </a:moveTo>
                  <a:cubicBezTo>
                    <a:pt x="8581" y="0"/>
                    <a:pt x="6513" y="627"/>
                    <a:pt x="4754" y="1803"/>
                  </a:cubicBezTo>
                  <a:cubicBezTo>
                    <a:pt x="2995" y="2978"/>
                    <a:pt x="1624" y="4649"/>
                    <a:pt x="815" y="6603"/>
                  </a:cubicBezTo>
                  <a:cubicBezTo>
                    <a:pt x="5" y="8558"/>
                    <a:pt x="-207" y="10709"/>
                    <a:pt x="206" y="12783"/>
                  </a:cubicBezTo>
                  <a:cubicBezTo>
                    <a:pt x="619" y="14861"/>
                    <a:pt x="1637" y="16766"/>
                    <a:pt x="3133" y="18259"/>
                  </a:cubicBezTo>
                  <a:cubicBezTo>
                    <a:pt x="4629" y="19757"/>
                    <a:pt x="6535" y="20777"/>
                    <a:pt x="8610" y="21189"/>
                  </a:cubicBezTo>
                  <a:cubicBezTo>
                    <a:pt x="10685" y="21600"/>
                    <a:pt x="12836" y="21390"/>
                    <a:pt x="14790" y="20580"/>
                  </a:cubicBezTo>
                  <a:cubicBezTo>
                    <a:pt x="16745" y="19769"/>
                    <a:pt x="18415" y="18399"/>
                    <a:pt x="19590" y="16638"/>
                  </a:cubicBezTo>
                  <a:cubicBezTo>
                    <a:pt x="20766" y="14881"/>
                    <a:pt x="21393" y="12812"/>
                    <a:pt x="21393" y="10697"/>
                  </a:cubicBezTo>
                  <a:cubicBezTo>
                    <a:pt x="21382" y="7862"/>
                    <a:pt x="20252" y="5147"/>
                    <a:pt x="18248" y="3145"/>
                  </a:cubicBezTo>
                  <a:cubicBezTo>
                    <a:pt x="16244" y="1141"/>
                    <a:pt x="13530" y="11"/>
                    <a:pt x="10697"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1950" name="Google Shape;1950;p193"/>
          <p:cNvSpPr txBox="1"/>
          <p:nvPr/>
        </p:nvSpPr>
        <p:spPr>
          <a:xfrm>
            <a:off x="5680183" y="4171115"/>
            <a:ext cx="694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Inter SemiBold"/>
                <a:ea typeface="Inter SemiBold"/>
                <a:cs typeface="Inter SemiBold"/>
                <a:sym typeface="Inter SemiBold"/>
              </a:rPr>
              <a:t>SAML log in</a:t>
            </a:r>
            <a:endParaRPr sz="700">
              <a:latin typeface="Inter SemiBold"/>
              <a:ea typeface="Inter SemiBold"/>
              <a:cs typeface="Inter SemiBold"/>
              <a:sym typeface="Inter SemiBold"/>
            </a:endParaRPr>
          </a:p>
        </p:txBody>
      </p:sp>
      <p:grpSp>
        <p:nvGrpSpPr>
          <p:cNvPr id="1951" name="Google Shape;1951;p193"/>
          <p:cNvGrpSpPr/>
          <p:nvPr/>
        </p:nvGrpSpPr>
        <p:grpSpPr>
          <a:xfrm>
            <a:off x="5765299" y="2180896"/>
            <a:ext cx="607154" cy="133569"/>
            <a:chOff x="1788929" y="3577721"/>
            <a:chExt cx="764100" cy="168096"/>
          </a:xfrm>
        </p:grpSpPr>
        <p:grpSp>
          <p:nvGrpSpPr>
            <p:cNvPr id="1952" name="Google Shape;1952;p193"/>
            <p:cNvGrpSpPr/>
            <p:nvPr/>
          </p:nvGrpSpPr>
          <p:grpSpPr>
            <a:xfrm>
              <a:off x="2465325" y="3577721"/>
              <a:ext cx="84380" cy="168096"/>
              <a:chOff x="4452462" y="1606192"/>
              <a:chExt cx="88756" cy="176832"/>
            </a:xfrm>
          </p:grpSpPr>
          <p:cxnSp>
            <p:nvCxnSpPr>
              <p:cNvPr id="1953" name="Google Shape;1953;p193"/>
              <p:cNvCxnSpPr/>
              <p:nvPr/>
            </p:nvCxnSpPr>
            <p:spPr>
              <a:xfrm>
                <a:off x="4453018" y="1606192"/>
                <a:ext cx="88200" cy="88200"/>
              </a:xfrm>
              <a:prstGeom prst="straightConnector1">
                <a:avLst/>
              </a:prstGeom>
              <a:noFill/>
              <a:ln w="9525" cap="flat" cmpd="sng">
                <a:solidFill>
                  <a:srgbClr val="B0291C"/>
                </a:solidFill>
                <a:prstDash val="solid"/>
                <a:round/>
                <a:headEnd type="none" w="med" len="med"/>
                <a:tailEnd type="none" w="med" len="med"/>
              </a:ln>
            </p:spPr>
          </p:cxnSp>
          <p:cxnSp>
            <p:nvCxnSpPr>
              <p:cNvPr id="1954" name="Google Shape;1954;p193"/>
              <p:cNvCxnSpPr/>
              <p:nvPr/>
            </p:nvCxnSpPr>
            <p:spPr>
              <a:xfrm rot="10800000" flipH="1">
                <a:off x="4452462" y="1694524"/>
                <a:ext cx="88500" cy="88500"/>
              </a:xfrm>
              <a:prstGeom prst="straightConnector1">
                <a:avLst/>
              </a:prstGeom>
              <a:noFill/>
              <a:ln w="9525" cap="flat" cmpd="sng">
                <a:solidFill>
                  <a:srgbClr val="B0291C"/>
                </a:solidFill>
                <a:prstDash val="solid"/>
                <a:round/>
                <a:headEnd type="none" w="med" len="med"/>
                <a:tailEnd type="none" w="med" len="med"/>
              </a:ln>
            </p:spPr>
          </p:cxnSp>
        </p:grpSp>
        <p:cxnSp>
          <p:nvCxnSpPr>
            <p:cNvPr id="1955" name="Google Shape;1955;p193"/>
            <p:cNvCxnSpPr/>
            <p:nvPr/>
          </p:nvCxnSpPr>
          <p:spPr>
            <a:xfrm flipH="1">
              <a:off x="1788929" y="3661459"/>
              <a:ext cx="764100" cy="2700"/>
            </a:xfrm>
            <a:prstGeom prst="straightConnector1">
              <a:avLst/>
            </a:prstGeom>
            <a:noFill/>
            <a:ln w="9525" cap="flat" cmpd="sng">
              <a:solidFill>
                <a:srgbClr val="B0291C"/>
              </a:solidFill>
              <a:prstDash val="solid"/>
              <a:round/>
              <a:headEnd type="none" w="med" len="med"/>
              <a:tailEnd type="none" w="med" len="med"/>
            </a:ln>
          </p:spPr>
        </p:cxnSp>
      </p:grpSp>
      <p:sp>
        <p:nvSpPr>
          <p:cNvPr id="1956" name="Google Shape;1956;p193"/>
          <p:cNvSpPr/>
          <p:nvPr/>
        </p:nvSpPr>
        <p:spPr>
          <a:xfrm>
            <a:off x="6403182" y="2095846"/>
            <a:ext cx="301500" cy="301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193"/>
          <p:cNvGrpSpPr/>
          <p:nvPr/>
        </p:nvGrpSpPr>
        <p:grpSpPr>
          <a:xfrm>
            <a:off x="6445593" y="2138149"/>
            <a:ext cx="216805" cy="216901"/>
            <a:chOff x="1457483" y="2546337"/>
            <a:chExt cx="319772" cy="319772"/>
          </a:xfrm>
        </p:grpSpPr>
        <p:sp>
          <p:nvSpPr>
            <p:cNvPr id="1958" name="Google Shape;1958;p193"/>
            <p:cNvSpPr/>
            <p:nvPr/>
          </p:nvSpPr>
          <p:spPr>
            <a:xfrm>
              <a:off x="1534041" y="2617428"/>
              <a:ext cx="172584" cy="172638"/>
            </a:xfrm>
            <a:custGeom>
              <a:avLst/>
              <a:gdLst/>
              <a:ahLst/>
              <a:cxnLst/>
              <a:rect l="l" t="t" r="r" b="b"/>
              <a:pathLst>
                <a:path w="21600" h="21600" extrusionOk="0">
                  <a:moveTo>
                    <a:pt x="21500" y="2170"/>
                  </a:moveTo>
                  <a:lnTo>
                    <a:pt x="19314" y="0"/>
                  </a:lnTo>
                  <a:lnTo>
                    <a:pt x="10785" y="8626"/>
                  </a:lnTo>
                  <a:lnTo>
                    <a:pt x="2163" y="100"/>
                  </a:lnTo>
                  <a:lnTo>
                    <a:pt x="0" y="2285"/>
                  </a:lnTo>
                  <a:lnTo>
                    <a:pt x="8622" y="10812"/>
                  </a:lnTo>
                  <a:lnTo>
                    <a:pt x="92" y="19430"/>
                  </a:lnTo>
                  <a:lnTo>
                    <a:pt x="2279" y="21600"/>
                  </a:lnTo>
                  <a:lnTo>
                    <a:pt x="10808" y="12974"/>
                  </a:lnTo>
                  <a:lnTo>
                    <a:pt x="19429" y="21500"/>
                  </a:lnTo>
                  <a:lnTo>
                    <a:pt x="21600" y="19315"/>
                  </a:lnTo>
                  <a:lnTo>
                    <a:pt x="12971" y="10788"/>
                  </a:lnTo>
                  <a:cubicBezTo>
                    <a:pt x="12971" y="10788"/>
                    <a:pt x="21500" y="2170"/>
                    <a:pt x="21500" y="2170"/>
                  </a:cubicBezTo>
                  <a:close/>
                </a:path>
              </a:pathLst>
            </a:custGeom>
            <a:solidFill>
              <a:srgbClr val="B3162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959" name="Google Shape;1959;p193"/>
            <p:cNvSpPr/>
            <p:nvPr/>
          </p:nvSpPr>
          <p:spPr>
            <a:xfrm>
              <a:off x="1457483" y="2546337"/>
              <a:ext cx="319772" cy="319772"/>
            </a:xfrm>
            <a:custGeom>
              <a:avLst/>
              <a:gdLst/>
              <a:ahLst/>
              <a:cxnLst/>
              <a:rect l="l" t="t" r="r" b="b"/>
              <a:pathLst>
                <a:path w="21393" h="21393" extrusionOk="0">
                  <a:moveTo>
                    <a:pt x="17096" y="17096"/>
                  </a:moveTo>
                  <a:cubicBezTo>
                    <a:pt x="15399" y="18793"/>
                    <a:pt x="13097" y="19747"/>
                    <a:pt x="10697" y="19747"/>
                  </a:cubicBezTo>
                  <a:cubicBezTo>
                    <a:pt x="8907" y="19747"/>
                    <a:pt x="7157" y="19216"/>
                    <a:pt x="5668" y="18222"/>
                  </a:cubicBezTo>
                  <a:cubicBezTo>
                    <a:pt x="4180" y="17227"/>
                    <a:pt x="3020" y="15814"/>
                    <a:pt x="2335" y="14160"/>
                  </a:cubicBezTo>
                  <a:cubicBezTo>
                    <a:pt x="1650" y="12506"/>
                    <a:pt x="1471" y="10686"/>
                    <a:pt x="1820" y="8931"/>
                  </a:cubicBezTo>
                  <a:cubicBezTo>
                    <a:pt x="2169" y="7175"/>
                    <a:pt x="3031" y="5562"/>
                    <a:pt x="4297" y="4297"/>
                  </a:cubicBezTo>
                  <a:cubicBezTo>
                    <a:pt x="5562" y="3031"/>
                    <a:pt x="7175" y="2169"/>
                    <a:pt x="8931" y="1820"/>
                  </a:cubicBezTo>
                  <a:cubicBezTo>
                    <a:pt x="10687" y="1470"/>
                    <a:pt x="12506" y="1650"/>
                    <a:pt x="14160" y="2335"/>
                  </a:cubicBezTo>
                  <a:cubicBezTo>
                    <a:pt x="15814" y="3020"/>
                    <a:pt x="17228" y="4180"/>
                    <a:pt x="18222" y="5668"/>
                  </a:cubicBezTo>
                  <a:cubicBezTo>
                    <a:pt x="19217" y="7156"/>
                    <a:pt x="19747" y="8906"/>
                    <a:pt x="19747" y="10696"/>
                  </a:cubicBezTo>
                  <a:cubicBezTo>
                    <a:pt x="19747" y="13097"/>
                    <a:pt x="18794" y="15399"/>
                    <a:pt x="17096" y="17096"/>
                  </a:cubicBezTo>
                  <a:close/>
                  <a:moveTo>
                    <a:pt x="18260" y="3133"/>
                  </a:moveTo>
                  <a:cubicBezTo>
                    <a:pt x="16254" y="1127"/>
                    <a:pt x="13534" y="0"/>
                    <a:pt x="10697" y="0"/>
                  </a:cubicBezTo>
                  <a:cubicBezTo>
                    <a:pt x="8581" y="0"/>
                    <a:pt x="6513" y="627"/>
                    <a:pt x="4754" y="1803"/>
                  </a:cubicBezTo>
                  <a:cubicBezTo>
                    <a:pt x="2995" y="2978"/>
                    <a:pt x="1624" y="4648"/>
                    <a:pt x="814" y="6603"/>
                  </a:cubicBezTo>
                  <a:cubicBezTo>
                    <a:pt x="5" y="8557"/>
                    <a:pt x="-207" y="10708"/>
                    <a:pt x="206" y="12783"/>
                  </a:cubicBezTo>
                  <a:cubicBezTo>
                    <a:pt x="619" y="14858"/>
                    <a:pt x="1637" y="16764"/>
                    <a:pt x="3133" y="18260"/>
                  </a:cubicBezTo>
                  <a:cubicBezTo>
                    <a:pt x="4629" y="19756"/>
                    <a:pt x="6535" y="20774"/>
                    <a:pt x="8610" y="21187"/>
                  </a:cubicBezTo>
                  <a:cubicBezTo>
                    <a:pt x="10685" y="21600"/>
                    <a:pt x="12836" y="21388"/>
                    <a:pt x="14790" y="20578"/>
                  </a:cubicBezTo>
                  <a:cubicBezTo>
                    <a:pt x="16745" y="19769"/>
                    <a:pt x="18415" y="18398"/>
                    <a:pt x="19590" y="16639"/>
                  </a:cubicBezTo>
                  <a:cubicBezTo>
                    <a:pt x="20766" y="14880"/>
                    <a:pt x="21393" y="12812"/>
                    <a:pt x="21393" y="10696"/>
                  </a:cubicBezTo>
                  <a:cubicBezTo>
                    <a:pt x="21393" y="7859"/>
                    <a:pt x="20266" y="5139"/>
                    <a:pt x="18260" y="3133"/>
                  </a:cubicBezTo>
                  <a:close/>
                </a:path>
              </a:pathLst>
            </a:custGeom>
            <a:solidFill>
              <a:srgbClr val="B3162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1960" name="Google Shape;1960;p193"/>
          <p:cNvSpPr/>
          <p:nvPr/>
        </p:nvSpPr>
        <p:spPr>
          <a:xfrm flipH="1">
            <a:off x="6551600" y="4093325"/>
            <a:ext cx="57300" cy="2169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grpSp>
        <p:nvGrpSpPr>
          <p:cNvPr id="1961" name="Google Shape;1961;p193"/>
          <p:cNvGrpSpPr/>
          <p:nvPr/>
        </p:nvGrpSpPr>
        <p:grpSpPr>
          <a:xfrm>
            <a:off x="5367000" y="4132117"/>
            <a:ext cx="1327538" cy="133569"/>
            <a:chOff x="879205" y="3577721"/>
            <a:chExt cx="1670700" cy="168096"/>
          </a:xfrm>
        </p:grpSpPr>
        <p:grpSp>
          <p:nvGrpSpPr>
            <p:cNvPr id="1962" name="Google Shape;1962;p193"/>
            <p:cNvGrpSpPr/>
            <p:nvPr/>
          </p:nvGrpSpPr>
          <p:grpSpPr>
            <a:xfrm>
              <a:off x="2465325" y="3577721"/>
              <a:ext cx="84380" cy="168096"/>
              <a:chOff x="4452462" y="1606192"/>
              <a:chExt cx="88756" cy="176832"/>
            </a:xfrm>
          </p:grpSpPr>
          <p:cxnSp>
            <p:nvCxnSpPr>
              <p:cNvPr id="1963" name="Google Shape;1963;p193"/>
              <p:cNvCxnSpPr/>
              <p:nvPr/>
            </p:nvCxnSpPr>
            <p:spPr>
              <a:xfrm>
                <a:off x="4453018" y="1606192"/>
                <a:ext cx="88200" cy="88200"/>
              </a:xfrm>
              <a:prstGeom prst="straightConnector1">
                <a:avLst/>
              </a:prstGeom>
              <a:noFill/>
              <a:ln w="9525" cap="flat" cmpd="sng">
                <a:solidFill>
                  <a:schemeClr val="dk2"/>
                </a:solidFill>
                <a:prstDash val="solid"/>
                <a:round/>
                <a:headEnd type="none" w="med" len="med"/>
                <a:tailEnd type="none" w="med" len="med"/>
              </a:ln>
            </p:spPr>
          </p:cxnSp>
          <p:cxnSp>
            <p:nvCxnSpPr>
              <p:cNvPr id="1964" name="Google Shape;1964;p193"/>
              <p:cNvCxnSpPr/>
              <p:nvPr/>
            </p:nvCxnSpPr>
            <p:spPr>
              <a:xfrm rot="10800000" flipH="1">
                <a:off x="4452462" y="1694524"/>
                <a:ext cx="88500" cy="88500"/>
              </a:xfrm>
              <a:prstGeom prst="straightConnector1">
                <a:avLst/>
              </a:prstGeom>
              <a:noFill/>
              <a:ln w="9525" cap="flat" cmpd="sng">
                <a:solidFill>
                  <a:schemeClr val="dk2"/>
                </a:solidFill>
                <a:prstDash val="solid"/>
                <a:round/>
                <a:headEnd type="none" w="med" len="med"/>
                <a:tailEnd type="none" w="med" len="med"/>
              </a:ln>
            </p:spPr>
          </p:cxnSp>
        </p:grpSp>
        <p:cxnSp>
          <p:nvCxnSpPr>
            <p:cNvPr id="1965" name="Google Shape;1965;p193"/>
            <p:cNvCxnSpPr>
              <a:endCxn id="1944" idx="1"/>
            </p:cNvCxnSpPr>
            <p:nvPr/>
          </p:nvCxnSpPr>
          <p:spPr>
            <a:xfrm flipH="1">
              <a:off x="879205" y="3661485"/>
              <a:ext cx="1670700" cy="3900"/>
            </a:xfrm>
            <a:prstGeom prst="straightConnector1">
              <a:avLst/>
            </a:prstGeom>
            <a:noFill/>
            <a:ln w="9525" cap="flat" cmpd="sng">
              <a:solidFill>
                <a:schemeClr val="dk2"/>
              </a:solidFill>
              <a:prstDash val="solid"/>
              <a:round/>
              <a:headEnd type="none" w="med" len="med"/>
              <a:tailEnd type="none" w="med" len="med"/>
            </a:ln>
          </p:spPr>
        </p:cxnSp>
      </p:grpSp>
      <p:sp>
        <p:nvSpPr>
          <p:cNvPr id="1966" name="Google Shape;1966;p193"/>
          <p:cNvSpPr/>
          <p:nvPr/>
        </p:nvSpPr>
        <p:spPr>
          <a:xfrm>
            <a:off x="3029961" y="4084076"/>
            <a:ext cx="57300" cy="237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7" name="Google Shape;1967;p193"/>
          <p:cNvGrpSpPr/>
          <p:nvPr/>
        </p:nvGrpSpPr>
        <p:grpSpPr>
          <a:xfrm>
            <a:off x="2160620" y="4132117"/>
            <a:ext cx="882006" cy="133569"/>
            <a:chOff x="1439778" y="3577721"/>
            <a:chExt cx="1110000" cy="168096"/>
          </a:xfrm>
        </p:grpSpPr>
        <p:grpSp>
          <p:nvGrpSpPr>
            <p:cNvPr id="1968" name="Google Shape;1968;p193"/>
            <p:cNvGrpSpPr/>
            <p:nvPr/>
          </p:nvGrpSpPr>
          <p:grpSpPr>
            <a:xfrm>
              <a:off x="2465325" y="3577721"/>
              <a:ext cx="84380" cy="168096"/>
              <a:chOff x="4452462" y="1606192"/>
              <a:chExt cx="88756" cy="176832"/>
            </a:xfrm>
          </p:grpSpPr>
          <p:cxnSp>
            <p:nvCxnSpPr>
              <p:cNvPr id="1969" name="Google Shape;1969;p193"/>
              <p:cNvCxnSpPr/>
              <p:nvPr/>
            </p:nvCxnSpPr>
            <p:spPr>
              <a:xfrm>
                <a:off x="4453018" y="1606192"/>
                <a:ext cx="88200" cy="88200"/>
              </a:xfrm>
              <a:prstGeom prst="straightConnector1">
                <a:avLst/>
              </a:prstGeom>
              <a:noFill/>
              <a:ln w="9525" cap="flat" cmpd="sng">
                <a:solidFill>
                  <a:schemeClr val="dk2"/>
                </a:solidFill>
                <a:prstDash val="solid"/>
                <a:round/>
                <a:headEnd type="none" w="med" len="med"/>
                <a:tailEnd type="none" w="med" len="med"/>
              </a:ln>
            </p:spPr>
          </p:cxnSp>
          <p:cxnSp>
            <p:nvCxnSpPr>
              <p:cNvPr id="1970" name="Google Shape;1970;p193"/>
              <p:cNvCxnSpPr/>
              <p:nvPr/>
            </p:nvCxnSpPr>
            <p:spPr>
              <a:xfrm rot="10800000" flipH="1">
                <a:off x="4452462" y="1694524"/>
                <a:ext cx="88500" cy="88500"/>
              </a:xfrm>
              <a:prstGeom prst="straightConnector1">
                <a:avLst/>
              </a:prstGeom>
              <a:noFill/>
              <a:ln w="9525" cap="flat" cmpd="sng">
                <a:solidFill>
                  <a:schemeClr val="dk2"/>
                </a:solidFill>
                <a:prstDash val="solid"/>
                <a:round/>
                <a:headEnd type="none" w="med" len="med"/>
                <a:tailEnd type="none" w="med" len="med"/>
              </a:ln>
            </p:spPr>
          </p:cxnSp>
        </p:grpSp>
        <p:cxnSp>
          <p:nvCxnSpPr>
            <p:cNvPr id="1971" name="Google Shape;1971;p193"/>
            <p:cNvCxnSpPr/>
            <p:nvPr/>
          </p:nvCxnSpPr>
          <p:spPr>
            <a:xfrm flipH="1">
              <a:off x="1439778" y="3661485"/>
              <a:ext cx="1110000" cy="3900"/>
            </a:xfrm>
            <a:prstGeom prst="straightConnector1">
              <a:avLst/>
            </a:prstGeom>
            <a:noFill/>
            <a:ln w="9525" cap="flat" cmpd="sng">
              <a:solidFill>
                <a:schemeClr val="dk2"/>
              </a:solidFill>
              <a:prstDash val="solid"/>
              <a:round/>
              <a:headEnd type="none" w="med" len="med"/>
              <a:tailEnd type="none" w="med" len="med"/>
            </a:ln>
          </p:spPr>
        </p:cxnSp>
      </p:grpSp>
      <p:sp>
        <p:nvSpPr>
          <p:cNvPr id="1972" name="Google Shape;1972;p193"/>
          <p:cNvSpPr txBox="1"/>
          <p:nvPr/>
        </p:nvSpPr>
        <p:spPr>
          <a:xfrm>
            <a:off x="2433109" y="4171117"/>
            <a:ext cx="5127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Inter SemiBold"/>
                <a:ea typeface="Inter SemiBold"/>
                <a:cs typeface="Inter SemiBold"/>
                <a:sym typeface="Inter SemiBold"/>
              </a:rPr>
              <a:t>HTTPS</a:t>
            </a:r>
            <a:endParaRPr sz="700">
              <a:latin typeface="Inter SemiBold"/>
              <a:ea typeface="Inter SemiBold"/>
              <a:cs typeface="Inter SemiBold"/>
              <a:sym typeface="Inter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146"/>
          <p:cNvSpPr txBox="1"/>
          <p:nvPr/>
        </p:nvSpPr>
        <p:spPr>
          <a:xfrm>
            <a:off x="1514100" y="1063350"/>
            <a:ext cx="6108300" cy="3841800"/>
          </a:xfrm>
          <a:prstGeom prst="rect">
            <a:avLst/>
          </a:prstGeom>
          <a:solidFill>
            <a:srgbClr val="FFFFFF"/>
          </a:solidFill>
          <a:ln w="19050"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9D9D9"/>
              </a:solidFill>
              <a:latin typeface="Inter"/>
              <a:ea typeface="Inter"/>
              <a:cs typeface="Inter"/>
              <a:sym typeface="Inter"/>
            </a:endParaRPr>
          </a:p>
        </p:txBody>
      </p:sp>
      <p:sp>
        <p:nvSpPr>
          <p:cNvPr id="1074" name="Google Shape;1074;p146"/>
          <p:cNvSpPr/>
          <p:nvPr/>
        </p:nvSpPr>
        <p:spPr>
          <a:xfrm>
            <a:off x="1580825" y="1151826"/>
            <a:ext cx="2015700" cy="1496100"/>
          </a:xfrm>
          <a:prstGeom prst="roundRect">
            <a:avLst>
              <a:gd name="adj" fmla="val 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D9D9D9"/>
                </a:solidFill>
                <a:latin typeface="Inter"/>
                <a:ea typeface="Inter"/>
                <a:cs typeface="Inter"/>
                <a:sym typeface="Inter"/>
              </a:rPr>
              <a:t>Web Applications</a:t>
            </a:r>
            <a:endParaRPr sz="1600" b="1" i="0" u="none" strike="noStrike" cap="none">
              <a:solidFill>
                <a:srgbClr val="D9D9D9"/>
              </a:solidFill>
              <a:latin typeface="Inter"/>
              <a:ea typeface="Inter"/>
              <a:cs typeface="Inter"/>
              <a:sym typeface="Inter"/>
            </a:endParaRPr>
          </a:p>
        </p:txBody>
      </p:sp>
      <p:sp>
        <p:nvSpPr>
          <p:cNvPr id="1075" name="Google Shape;1075;p146"/>
          <p:cNvSpPr/>
          <p:nvPr/>
        </p:nvSpPr>
        <p:spPr>
          <a:xfrm>
            <a:off x="5850376" y="1151825"/>
            <a:ext cx="1712700" cy="1496100"/>
          </a:xfrm>
          <a:prstGeom prst="roundRect">
            <a:avLst>
              <a:gd name="adj" fmla="val 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Inter"/>
                <a:ea typeface="Inter"/>
                <a:cs typeface="Inter"/>
                <a:sym typeface="Inter"/>
              </a:rPr>
              <a:t>Networks</a:t>
            </a:r>
            <a:endParaRPr sz="1600" b="1" i="0" u="none" strike="noStrike" cap="none">
              <a:solidFill>
                <a:schemeClr val="dk1"/>
              </a:solidFill>
              <a:latin typeface="Inter"/>
              <a:ea typeface="Inter"/>
              <a:cs typeface="Inter"/>
              <a:sym typeface="Inter"/>
            </a:endParaRPr>
          </a:p>
        </p:txBody>
      </p:sp>
      <p:sp>
        <p:nvSpPr>
          <p:cNvPr id="1076" name="Google Shape;1076;p146"/>
          <p:cNvSpPr/>
          <p:nvPr/>
        </p:nvSpPr>
        <p:spPr>
          <a:xfrm>
            <a:off x="3829898" y="1151826"/>
            <a:ext cx="1787100" cy="1496100"/>
          </a:xfrm>
          <a:prstGeom prst="roundRect">
            <a:avLst>
              <a:gd name="adj" fmla="val 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dk1"/>
                </a:solidFill>
                <a:latin typeface="Inter"/>
                <a:ea typeface="Inter"/>
                <a:cs typeface="Inter"/>
                <a:sym typeface="Inter"/>
              </a:rPr>
              <a:t>Workforce</a:t>
            </a:r>
            <a:endParaRPr sz="1600" b="1" i="0" u="none" strike="noStrike" cap="none">
              <a:solidFill>
                <a:schemeClr val="dk1"/>
              </a:solidFill>
              <a:latin typeface="Inter"/>
              <a:ea typeface="Inter"/>
              <a:cs typeface="Inter"/>
              <a:sym typeface="Inter"/>
            </a:endParaRPr>
          </a:p>
        </p:txBody>
      </p:sp>
      <p:sp>
        <p:nvSpPr>
          <p:cNvPr id="1077" name="Google Shape;1077;p146"/>
          <p:cNvSpPr txBox="1"/>
          <p:nvPr/>
        </p:nvSpPr>
        <p:spPr>
          <a:xfrm>
            <a:off x="3854850" y="1647900"/>
            <a:ext cx="1787100" cy="55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Inter"/>
                <a:ea typeface="Inter"/>
                <a:cs typeface="Inter"/>
                <a:sym typeface="Inter"/>
              </a:rPr>
              <a:t>Access (Zero Trust)</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Inter"/>
                <a:ea typeface="Inter"/>
                <a:cs typeface="Inter"/>
                <a:sym typeface="Inter"/>
              </a:rPr>
              <a:t>Gateway (SWG/FWaaS)</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chemeClr val="dk1"/>
                </a:solidFill>
                <a:latin typeface="Inter"/>
                <a:ea typeface="Inter"/>
                <a:cs typeface="Inter"/>
                <a:sym typeface="Inter"/>
              </a:rPr>
              <a:t>Remote Browser Isolation</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r>
              <a:rPr lang="en" sz="900" b="0" i="1" u="none" strike="noStrike" cap="none">
                <a:solidFill>
                  <a:schemeClr val="dk1"/>
                </a:solidFill>
                <a:latin typeface="Inter"/>
                <a:ea typeface="Inter"/>
                <a:cs typeface="Inter"/>
                <a:sym typeface="Inter"/>
              </a:rPr>
              <a:t>CASB</a:t>
            </a:r>
            <a:r>
              <a:rPr lang="en" sz="900" b="0" i="0" u="none" strike="noStrike" cap="none">
                <a:solidFill>
                  <a:schemeClr val="dk1"/>
                </a:solidFill>
                <a:latin typeface="Inter"/>
                <a:ea typeface="Inter"/>
                <a:cs typeface="Inter"/>
                <a:sym typeface="Inter"/>
              </a:rPr>
              <a:t>*</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r>
              <a:rPr lang="en" sz="900" b="0" i="1" u="none" strike="noStrike" cap="none">
                <a:solidFill>
                  <a:schemeClr val="dk1"/>
                </a:solidFill>
                <a:latin typeface="Inter"/>
                <a:ea typeface="Inter"/>
                <a:cs typeface="Inter"/>
                <a:sym typeface="Inter"/>
              </a:rPr>
              <a:t>DLP*</a:t>
            </a:r>
            <a:r>
              <a:rPr lang="en" sz="900" b="0" i="0" u="none" strike="noStrike" cap="none">
                <a:solidFill>
                  <a:schemeClr val="dk1"/>
                </a:solidFill>
                <a:latin typeface="Inter"/>
                <a:ea typeface="Inter"/>
                <a:cs typeface="Inter"/>
                <a:sym typeface="Inter"/>
              </a:rPr>
              <a:t> </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Inter"/>
              <a:ea typeface="Inter"/>
              <a:cs typeface="Inter"/>
              <a:sym typeface="Inter"/>
            </a:endParaRPr>
          </a:p>
        </p:txBody>
      </p:sp>
      <p:sp>
        <p:nvSpPr>
          <p:cNvPr id="1078" name="Google Shape;1078;p146"/>
          <p:cNvSpPr txBox="1"/>
          <p:nvPr/>
        </p:nvSpPr>
        <p:spPr>
          <a:xfrm>
            <a:off x="1643050" y="1607563"/>
            <a:ext cx="1787100" cy="104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 sz="800" b="0" i="0" u="none" strike="noStrike" cap="none">
                <a:solidFill>
                  <a:srgbClr val="D9D9D9"/>
                </a:solidFill>
                <a:latin typeface="Inter"/>
                <a:ea typeface="Inter"/>
                <a:cs typeface="Inter"/>
                <a:sym typeface="Inter"/>
              </a:rPr>
              <a:t>W</a:t>
            </a:r>
            <a:r>
              <a:rPr lang="en" sz="900" b="0" i="0" u="none" strike="noStrike" cap="none">
                <a:solidFill>
                  <a:srgbClr val="D9D9D9"/>
                </a:solidFill>
                <a:latin typeface="Inter"/>
                <a:ea typeface="Inter"/>
                <a:cs typeface="Inter"/>
                <a:sym typeface="Inter"/>
              </a:rPr>
              <a:t>eb Application Firewall</a:t>
            </a:r>
            <a:endParaRPr sz="900" b="0" i="0" u="none" strike="noStrike" cap="none">
              <a:solidFill>
                <a:srgbClr val="D9D9D9"/>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D9D9D9"/>
                </a:solidFill>
                <a:latin typeface="Inter"/>
                <a:ea typeface="Inter"/>
                <a:cs typeface="Inter"/>
                <a:sym typeface="Inter"/>
              </a:rPr>
              <a:t>Bot Management</a:t>
            </a:r>
            <a:endParaRPr sz="900" b="0" i="0" u="none" strike="noStrike" cap="none">
              <a:solidFill>
                <a:srgbClr val="D9D9D9"/>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D9D9D9"/>
                </a:solidFill>
                <a:latin typeface="Inter"/>
                <a:ea typeface="Inter"/>
                <a:cs typeface="Inter"/>
                <a:sym typeface="Inter"/>
              </a:rPr>
              <a:t>Rate Limiting</a:t>
            </a:r>
            <a:endParaRPr sz="900" b="0" i="0" u="none" strike="noStrike" cap="none">
              <a:solidFill>
                <a:srgbClr val="D9D9D9"/>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D9D9D9"/>
                </a:solidFill>
                <a:latin typeface="Inter"/>
                <a:ea typeface="Inter"/>
                <a:cs typeface="Inter"/>
                <a:sym typeface="Inter"/>
              </a:rPr>
              <a:t>Layer 7 DDoS protection</a:t>
            </a:r>
            <a:endParaRPr sz="900" b="0" i="0" u="none" strike="noStrike" cap="none">
              <a:solidFill>
                <a:srgbClr val="D9D9D9"/>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D9D9D9"/>
                </a:solidFill>
                <a:latin typeface="Inter"/>
                <a:ea typeface="Inter"/>
                <a:cs typeface="Inter"/>
                <a:sym typeface="Inter"/>
              </a:rPr>
              <a:t>CDN</a:t>
            </a:r>
            <a:endParaRPr sz="900" b="0" i="0" u="none" strike="noStrike" cap="none">
              <a:solidFill>
                <a:srgbClr val="D9D9D9"/>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D9D9D9"/>
                </a:solidFill>
                <a:latin typeface="Inter"/>
                <a:ea typeface="Inter"/>
                <a:cs typeface="Inter"/>
                <a:sym typeface="Inter"/>
              </a:rPr>
              <a:t>Load Balancing</a:t>
            </a:r>
            <a:endParaRPr sz="900" b="0" i="0" u="none" strike="noStrike" cap="none">
              <a:solidFill>
                <a:srgbClr val="D9D9D9"/>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9D9D9"/>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D9D9D9"/>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D9D9D9"/>
              </a:solidFill>
              <a:latin typeface="Inter"/>
              <a:ea typeface="Inter"/>
              <a:cs typeface="Inter"/>
              <a:sym typeface="Inter"/>
            </a:endParaRPr>
          </a:p>
        </p:txBody>
      </p:sp>
      <p:sp>
        <p:nvSpPr>
          <p:cNvPr id="1079" name="Google Shape;1079;p146"/>
          <p:cNvSpPr txBox="1"/>
          <p:nvPr/>
        </p:nvSpPr>
        <p:spPr>
          <a:xfrm>
            <a:off x="5850363" y="1608300"/>
            <a:ext cx="1712700" cy="81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900" b="0" i="0" u="none" strike="noStrike" cap="none">
                <a:solidFill>
                  <a:schemeClr val="dk1"/>
                </a:solidFill>
                <a:latin typeface="Inter"/>
                <a:ea typeface="Inter"/>
                <a:cs typeface="Inter"/>
                <a:sym typeface="Inter"/>
              </a:rPr>
              <a:t>Magic Transit</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100"/>
              <a:buFont typeface="Arial"/>
              <a:buNone/>
            </a:pPr>
            <a:r>
              <a:rPr lang="en" sz="900" b="0" i="0" u="none" strike="noStrike" cap="none">
                <a:solidFill>
                  <a:schemeClr val="dk1"/>
                </a:solidFill>
                <a:latin typeface="Inter"/>
                <a:ea typeface="Inter"/>
                <a:cs typeface="Inter"/>
                <a:sym typeface="Inter"/>
              </a:rPr>
              <a:t>Magic Firewall</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100"/>
              <a:buFont typeface="Arial"/>
              <a:buNone/>
            </a:pPr>
            <a:r>
              <a:rPr lang="en" sz="900" b="0" i="0" u="none" strike="noStrike" cap="none">
                <a:solidFill>
                  <a:schemeClr val="dk1"/>
                </a:solidFill>
                <a:latin typeface="Inter"/>
                <a:ea typeface="Inter"/>
                <a:cs typeface="Inter"/>
                <a:sym typeface="Inter"/>
              </a:rPr>
              <a:t>Spectrum</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100"/>
              <a:buFont typeface="Arial"/>
              <a:buNone/>
            </a:pPr>
            <a:r>
              <a:rPr lang="en" sz="900" b="0" i="0" u="none" strike="noStrike" cap="none">
                <a:solidFill>
                  <a:schemeClr val="dk1"/>
                </a:solidFill>
                <a:latin typeface="Inter"/>
                <a:ea typeface="Inter"/>
                <a:cs typeface="Inter"/>
                <a:sym typeface="Inter"/>
              </a:rPr>
              <a:t>Network Interconnect</a:t>
            </a:r>
            <a:endParaRPr sz="900" b="0" i="0"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100"/>
              <a:buFont typeface="Arial"/>
              <a:buNone/>
            </a:pPr>
            <a:r>
              <a:rPr lang="en" sz="900" b="0" i="1" u="none" strike="noStrike" cap="none">
                <a:solidFill>
                  <a:schemeClr val="dk1"/>
                </a:solidFill>
                <a:latin typeface="Inter"/>
                <a:ea typeface="Inter"/>
                <a:cs typeface="Inter"/>
                <a:sym typeface="Inter"/>
              </a:rPr>
              <a:t>Magic WAN*</a:t>
            </a:r>
            <a:endParaRPr sz="900" b="0" i="1" u="none" strike="noStrike" cap="none">
              <a:solidFill>
                <a:schemeClr val="dk1"/>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100"/>
              <a:buFont typeface="Arial"/>
              <a:buNone/>
            </a:pPr>
            <a:endParaRPr sz="800" b="1" i="0" u="none" strike="noStrike" cap="none">
              <a:solidFill>
                <a:srgbClr val="FFFFFF"/>
              </a:solidFill>
              <a:latin typeface="Inter"/>
              <a:ea typeface="Inter"/>
              <a:cs typeface="Inter"/>
              <a:sym typeface="Inter"/>
            </a:endParaRPr>
          </a:p>
        </p:txBody>
      </p:sp>
      <p:sp>
        <p:nvSpPr>
          <p:cNvPr id="1080" name="Google Shape;1080;p146"/>
          <p:cNvSpPr/>
          <p:nvPr/>
        </p:nvSpPr>
        <p:spPr>
          <a:xfrm>
            <a:off x="1580825" y="3647600"/>
            <a:ext cx="5982300" cy="887400"/>
          </a:xfrm>
          <a:prstGeom prst="roundRect">
            <a:avLst>
              <a:gd name="adj" fmla="val 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 sz="1600" b="1" i="0" u="none" strike="noStrike" cap="none">
                <a:solidFill>
                  <a:srgbClr val="D9D9D9"/>
                </a:solidFill>
                <a:latin typeface="Inter"/>
                <a:ea typeface="Inter"/>
                <a:cs typeface="Inter"/>
                <a:sym typeface="Inter"/>
              </a:rPr>
              <a:t>Cloudflare Network Infrastructure</a:t>
            </a:r>
            <a:endParaRPr sz="1600" b="1" i="0" u="none" strike="noStrike" cap="none">
              <a:solidFill>
                <a:srgbClr val="D9D9D9"/>
              </a:solidFill>
              <a:latin typeface="Inter"/>
              <a:ea typeface="Inter"/>
              <a:cs typeface="Inter"/>
              <a:sym typeface="Inter"/>
            </a:endParaRPr>
          </a:p>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rgbClr val="D9D9D9"/>
              </a:solidFill>
              <a:latin typeface="Inter"/>
              <a:ea typeface="Inter"/>
              <a:cs typeface="Inter"/>
              <a:sym typeface="Inter"/>
            </a:endParaRPr>
          </a:p>
          <a:p>
            <a:pPr marL="0" marR="0" lvl="0" indent="0" algn="l" rtl="0">
              <a:lnSpc>
                <a:spcPct val="115000"/>
              </a:lnSpc>
              <a:spcBef>
                <a:spcPts val="0"/>
              </a:spcBef>
              <a:spcAft>
                <a:spcPts val="0"/>
              </a:spcAft>
              <a:buClr>
                <a:srgbClr val="000000"/>
              </a:buClr>
              <a:buSzPts val="900"/>
              <a:buFont typeface="Arial"/>
              <a:buNone/>
            </a:pPr>
            <a:r>
              <a:rPr lang="en" sz="900" b="0" i="0" u="none" strike="noStrike" cap="none">
                <a:solidFill>
                  <a:srgbClr val="D9D9D9"/>
                </a:solidFill>
                <a:latin typeface="Inter"/>
                <a:ea typeface="Inter"/>
                <a:cs typeface="Inter"/>
                <a:sym typeface="Inter"/>
              </a:rPr>
              <a:t>Stream Delivery | Argo Smart Routing | Analytics | Cloudflare Logs</a:t>
            </a:r>
            <a:endParaRPr sz="900" b="0" i="0" u="none" strike="noStrike" cap="none">
              <a:solidFill>
                <a:srgbClr val="D9D9D9"/>
              </a:solidFill>
              <a:latin typeface="Inter"/>
              <a:ea typeface="Inter"/>
              <a:cs typeface="Inter"/>
              <a:sym typeface="Inter"/>
            </a:endParaRPr>
          </a:p>
          <a:p>
            <a:pPr marL="0" marR="0" lvl="0" indent="0" algn="l" rtl="0">
              <a:lnSpc>
                <a:spcPct val="115000"/>
              </a:lnSpc>
              <a:spcBef>
                <a:spcPts val="0"/>
              </a:spcBef>
              <a:spcAft>
                <a:spcPts val="0"/>
              </a:spcAft>
              <a:buClr>
                <a:srgbClr val="000000"/>
              </a:buClr>
              <a:buSzPts val="900"/>
              <a:buFont typeface="Arial"/>
              <a:buNone/>
            </a:pPr>
            <a:r>
              <a:rPr lang="en" sz="900" b="0" i="0" u="none" strike="noStrike" cap="none">
                <a:solidFill>
                  <a:srgbClr val="D9D9D9"/>
                </a:solidFill>
                <a:latin typeface="Inter"/>
                <a:ea typeface="Inter"/>
                <a:cs typeface="Inter"/>
                <a:sym typeface="Inter"/>
              </a:rPr>
              <a:t>Authoritative DNS | Recursive DNS | DNSSEC | DNS over HTTP | mTLS | SSL/TLS | Data Protection</a:t>
            </a:r>
            <a:endParaRPr sz="900" b="0" i="0" u="none" strike="noStrike" cap="none">
              <a:solidFill>
                <a:srgbClr val="D9D9D9"/>
              </a:solidFill>
              <a:latin typeface="Inter"/>
              <a:ea typeface="Inter"/>
              <a:cs typeface="Inter"/>
              <a:sym typeface="Inter"/>
            </a:endParaRPr>
          </a:p>
        </p:txBody>
      </p:sp>
      <p:sp>
        <p:nvSpPr>
          <p:cNvPr id="1081" name="Google Shape;1081;p146"/>
          <p:cNvSpPr/>
          <p:nvPr/>
        </p:nvSpPr>
        <p:spPr>
          <a:xfrm>
            <a:off x="1580875" y="2756988"/>
            <a:ext cx="5982300" cy="762300"/>
          </a:xfrm>
          <a:prstGeom prst="roundRect">
            <a:avLst>
              <a:gd name="adj" fmla="val 0"/>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D9D9D9"/>
              </a:solidFill>
              <a:latin typeface="Open Sans"/>
              <a:ea typeface="Open Sans"/>
              <a:cs typeface="Open Sans"/>
              <a:sym typeface="Open Sans"/>
            </a:endParaRPr>
          </a:p>
        </p:txBody>
      </p:sp>
      <p:sp>
        <p:nvSpPr>
          <p:cNvPr id="1082" name="Google Shape;1082;p146"/>
          <p:cNvSpPr txBox="1"/>
          <p:nvPr/>
        </p:nvSpPr>
        <p:spPr>
          <a:xfrm>
            <a:off x="1604650" y="2744970"/>
            <a:ext cx="2473500" cy="5643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100"/>
              <a:buFont typeface="Arial"/>
              <a:buNone/>
            </a:pPr>
            <a:r>
              <a:rPr lang="en" sz="1600" b="1" i="0" u="none" strike="noStrike" cap="none">
                <a:solidFill>
                  <a:srgbClr val="D9D9D9"/>
                </a:solidFill>
                <a:latin typeface="Inter"/>
                <a:ea typeface="Inter"/>
                <a:cs typeface="Inter"/>
                <a:sym typeface="Inter"/>
              </a:rPr>
              <a:t>Developer Platform</a:t>
            </a:r>
            <a:endParaRPr sz="1600" b="1" i="0" u="none" strike="noStrike" cap="none">
              <a:solidFill>
                <a:srgbClr val="D9D9D9"/>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100"/>
              <a:buFont typeface="Arial"/>
              <a:buNone/>
            </a:pPr>
            <a:r>
              <a:rPr lang="en" sz="900" b="0" i="0" u="none" strike="noStrike" cap="none">
                <a:solidFill>
                  <a:srgbClr val="D9D9D9"/>
                </a:solidFill>
                <a:latin typeface="Inter"/>
                <a:ea typeface="Inter"/>
                <a:cs typeface="Inter"/>
                <a:sym typeface="Inter"/>
              </a:rPr>
              <a:t>Cloudflare Workers</a:t>
            </a:r>
            <a:endParaRPr sz="900" b="0" i="0" u="none" strike="noStrike" cap="none">
              <a:solidFill>
                <a:srgbClr val="D9D9D9"/>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1100"/>
              <a:buFont typeface="Arial"/>
              <a:buNone/>
            </a:pPr>
            <a:r>
              <a:rPr lang="en" sz="900" b="0" i="0" u="none" strike="noStrike" cap="none">
                <a:solidFill>
                  <a:srgbClr val="D9D9D9"/>
                </a:solidFill>
                <a:latin typeface="Inter"/>
                <a:ea typeface="Inter"/>
                <a:cs typeface="Inter"/>
                <a:sym typeface="Inter"/>
              </a:rPr>
              <a:t>Cloudflare Workers KV</a:t>
            </a:r>
            <a:endParaRPr sz="900" b="0" i="0" u="none" strike="noStrike" cap="none">
              <a:solidFill>
                <a:srgbClr val="D9D9D9"/>
              </a:solidFill>
              <a:latin typeface="Inter"/>
              <a:ea typeface="Inter"/>
              <a:cs typeface="Inter"/>
              <a:sym typeface="Inter"/>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D9D9D9"/>
              </a:solidFill>
              <a:latin typeface="Inter"/>
              <a:ea typeface="Inter"/>
              <a:cs typeface="Inter"/>
              <a:sym typeface="Inter"/>
            </a:endParaRPr>
          </a:p>
        </p:txBody>
      </p:sp>
      <p:sp>
        <p:nvSpPr>
          <p:cNvPr id="1083" name="Google Shape;1083;p146"/>
          <p:cNvSpPr txBox="1"/>
          <p:nvPr/>
        </p:nvSpPr>
        <p:spPr>
          <a:xfrm>
            <a:off x="1165575" y="4613125"/>
            <a:ext cx="6813600" cy="237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D9D9D9"/>
                </a:solidFill>
                <a:latin typeface="Inter"/>
                <a:ea typeface="Inter"/>
                <a:cs typeface="Inter"/>
                <a:sym typeface="Inter"/>
              </a:rPr>
              <a:t>51 Tbps Network Capacity | 200+ cities | 100+ countries | China Network</a:t>
            </a:r>
            <a:endParaRPr sz="1100" b="0" i="0" u="none" strike="noStrike" cap="none">
              <a:solidFill>
                <a:srgbClr val="D9D9D9"/>
              </a:solidFill>
              <a:latin typeface="Inter"/>
              <a:ea typeface="Inter"/>
              <a:cs typeface="Inter"/>
              <a:sym typeface="Inter"/>
            </a:endParaRPr>
          </a:p>
        </p:txBody>
      </p:sp>
      <p:sp>
        <p:nvSpPr>
          <p:cNvPr id="1084" name="Google Shape;1084;p14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000"/>
              <a:buNone/>
            </a:pPr>
            <a:fld id="{00000000-1234-1234-1234-123412341234}" type="slidenum">
              <a:rPr lang="en" sz="600">
                <a:solidFill>
                  <a:srgbClr val="000000"/>
                </a:solidFill>
              </a:rPr>
              <a:t>5</a:t>
            </a:fld>
            <a:endParaRPr sz="600">
              <a:solidFill>
                <a:srgbClr val="000000"/>
              </a:solidFill>
            </a:endParaRPr>
          </a:p>
        </p:txBody>
      </p:sp>
      <p:sp>
        <p:nvSpPr>
          <p:cNvPr id="1085" name="Google Shape;1085;p146"/>
          <p:cNvSpPr txBox="1">
            <a:spLocks noGrp="1"/>
          </p:cNvSpPr>
          <p:nvPr>
            <p:ph type="title"/>
          </p:nvPr>
        </p:nvSpPr>
        <p:spPr>
          <a:xfrm>
            <a:off x="114300" y="400050"/>
            <a:ext cx="8266200" cy="587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900"/>
              <a:buNone/>
            </a:pPr>
            <a:r>
              <a:rPr lang="en" sz="2000" b="1">
                <a:solidFill>
                  <a:srgbClr val="222222"/>
                </a:solidFill>
                <a:latin typeface="Inter"/>
                <a:ea typeface="Inter"/>
                <a:cs typeface="Inter"/>
                <a:sym typeface="Inter"/>
              </a:rPr>
              <a:t>Cloudflare’s </a:t>
            </a:r>
            <a:r>
              <a:rPr lang="en" sz="2000">
                <a:solidFill>
                  <a:srgbClr val="222222"/>
                </a:solidFill>
              </a:rPr>
              <a:t>Product and Service Portfolio</a:t>
            </a:r>
            <a:endParaRPr sz="2000" b="1">
              <a:solidFill>
                <a:srgbClr val="222222"/>
              </a:solidFill>
              <a:latin typeface="Inter"/>
              <a:ea typeface="Inter"/>
              <a:cs typeface="Inter"/>
              <a:sym typeface="Inter"/>
            </a:endParaRPr>
          </a:p>
        </p:txBody>
      </p:sp>
      <p:sp>
        <p:nvSpPr>
          <p:cNvPr id="1086" name="Google Shape;1086;p146"/>
          <p:cNvSpPr txBox="1"/>
          <p:nvPr/>
        </p:nvSpPr>
        <p:spPr>
          <a:xfrm>
            <a:off x="74700" y="633276"/>
            <a:ext cx="8229600" cy="41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1" u="none" strike="noStrike" cap="none">
                <a:solidFill>
                  <a:srgbClr val="222222"/>
                </a:solidFill>
                <a:latin typeface="Inter"/>
                <a:ea typeface="Inter"/>
                <a:cs typeface="Inter"/>
                <a:sym typeface="Inter"/>
              </a:rPr>
              <a:t>Building a better Internet through performance, security, and reliability solutions</a:t>
            </a:r>
            <a:endParaRPr sz="1100" b="0" i="1" u="none" strike="noStrike" cap="none">
              <a:solidFill>
                <a:srgbClr val="222222"/>
              </a:solidFill>
              <a:latin typeface="Inter"/>
              <a:ea typeface="Inter"/>
              <a:cs typeface="Inter"/>
              <a:sym typeface="Inter"/>
            </a:endParaRPr>
          </a:p>
        </p:txBody>
      </p:sp>
      <p:sp>
        <p:nvSpPr>
          <p:cNvPr id="1087" name="Google Shape;1087;p146"/>
          <p:cNvSpPr/>
          <p:nvPr/>
        </p:nvSpPr>
        <p:spPr>
          <a:xfrm>
            <a:off x="2818775" y="765425"/>
            <a:ext cx="5889000" cy="2804100"/>
          </a:xfrm>
          <a:prstGeom prst="flowChartConnector">
            <a:avLst/>
          </a:prstGeom>
          <a:no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88" name="Google Shape;1088;p146"/>
          <p:cNvSpPr/>
          <p:nvPr/>
        </p:nvSpPr>
        <p:spPr>
          <a:xfrm>
            <a:off x="3596525" y="1101125"/>
            <a:ext cx="2015700" cy="1643700"/>
          </a:xfrm>
          <a:prstGeom prst="flowChartConnector">
            <a:avLst/>
          </a:prstGeom>
          <a:noFill/>
          <a:ln w="762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6"/>
          <p:cNvSpPr txBox="1"/>
          <p:nvPr/>
        </p:nvSpPr>
        <p:spPr>
          <a:xfrm>
            <a:off x="7563075" y="3175875"/>
            <a:ext cx="14784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b="1">
                <a:solidFill>
                  <a:srgbClr val="FF9900"/>
                </a:solidFill>
              </a:rPr>
              <a:t>Cloudflare One</a:t>
            </a:r>
            <a:endParaRPr sz="1600" b="1">
              <a:solidFill>
                <a:srgbClr val="FF9900"/>
              </a:solidFill>
              <a:latin typeface="Open Sans"/>
              <a:ea typeface="Open Sans"/>
              <a:cs typeface="Open Sans"/>
              <a:sym typeface="Open Sans"/>
            </a:endParaRPr>
          </a:p>
        </p:txBody>
      </p:sp>
      <p:sp>
        <p:nvSpPr>
          <p:cNvPr id="1090" name="Google Shape;1090;p146"/>
          <p:cNvSpPr txBox="1"/>
          <p:nvPr/>
        </p:nvSpPr>
        <p:spPr>
          <a:xfrm>
            <a:off x="4526250" y="2672675"/>
            <a:ext cx="1374000" cy="5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9900"/>
                </a:solidFill>
              </a:rPr>
              <a:t>Cloudflare for Teams</a:t>
            </a:r>
            <a:endParaRPr sz="1600" b="1">
              <a:solidFill>
                <a:srgbClr val="FF9900"/>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sp>
        <p:nvSpPr>
          <p:cNvPr id="1977" name="Google Shape;1977;p194"/>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Cloudflare Gateway</a:t>
            </a:r>
            <a:endParaRPr/>
          </a:p>
        </p:txBody>
      </p:sp>
      <p:sp>
        <p:nvSpPr>
          <p:cNvPr id="1978" name="Google Shape;1978;p194"/>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Cloudflare for Teams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82"/>
        <p:cNvGrpSpPr/>
        <p:nvPr/>
      </p:nvGrpSpPr>
      <p:grpSpPr>
        <a:xfrm>
          <a:off x="0" y="0"/>
          <a:ext cx="0" cy="0"/>
          <a:chOff x="0" y="0"/>
          <a:chExt cx="0" cy="0"/>
        </a:xfrm>
      </p:grpSpPr>
      <p:sp>
        <p:nvSpPr>
          <p:cNvPr id="1983" name="Google Shape;1983;p195"/>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p>
        </p:txBody>
      </p:sp>
      <p:sp>
        <p:nvSpPr>
          <p:cNvPr id="1984" name="Google Shape;1984;p19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Cloudflare Gateway</a:t>
            </a:r>
            <a:endParaRPr/>
          </a:p>
        </p:txBody>
      </p:sp>
      <p:sp>
        <p:nvSpPr>
          <p:cNvPr id="1985" name="Google Shape;1985;p195"/>
          <p:cNvSpPr/>
          <p:nvPr/>
        </p:nvSpPr>
        <p:spPr>
          <a:xfrm>
            <a:off x="255000" y="1363275"/>
            <a:ext cx="1545000" cy="1670700"/>
          </a:xfrm>
          <a:prstGeom prst="rect">
            <a:avLst/>
          </a:prstGeom>
          <a:noFill/>
          <a:ln w="19050" cap="flat" cmpd="sng">
            <a:solidFill>
              <a:srgbClr val="FF66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95"/>
          <p:cNvSpPr/>
          <p:nvPr/>
        </p:nvSpPr>
        <p:spPr>
          <a:xfrm>
            <a:off x="3359375" y="1363275"/>
            <a:ext cx="3433500" cy="3542100"/>
          </a:xfrm>
          <a:prstGeom prst="rect">
            <a:avLst/>
          </a:prstGeom>
          <a:noFill/>
          <a:ln w="19050" cap="flat" cmpd="sng">
            <a:solidFill>
              <a:srgbClr val="FF66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95"/>
          <p:cNvSpPr/>
          <p:nvPr/>
        </p:nvSpPr>
        <p:spPr>
          <a:xfrm>
            <a:off x="3563375" y="1560450"/>
            <a:ext cx="3025500" cy="924600"/>
          </a:xfrm>
          <a:prstGeom prst="rect">
            <a:avLst/>
          </a:prstGeom>
          <a:noFill/>
          <a:ln w="19050"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200">
                <a:latin typeface="Inter SemiBold"/>
                <a:ea typeface="Inter SemiBold"/>
                <a:cs typeface="Inter SemiBold"/>
                <a:sym typeface="Inter SemiBold"/>
              </a:rPr>
              <a:t>Recursive DNS Resolver</a:t>
            </a:r>
            <a:endParaRPr sz="1200">
              <a:latin typeface="Inter SemiBold"/>
              <a:ea typeface="Inter SemiBold"/>
              <a:cs typeface="Inter SemiBold"/>
              <a:sym typeface="Inter SemiBold"/>
            </a:endParaRPr>
          </a:p>
          <a:p>
            <a:pPr marL="0" lvl="0" indent="0" algn="ctr" rtl="0">
              <a:lnSpc>
                <a:spcPct val="115000"/>
              </a:lnSpc>
              <a:spcBef>
                <a:spcPts val="0"/>
              </a:spcBef>
              <a:spcAft>
                <a:spcPts val="0"/>
              </a:spcAft>
              <a:buNone/>
            </a:pPr>
            <a:r>
              <a:rPr lang="en" sz="900">
                <a:latin typeface="Inter SemiBold"/>
                <a:ea typeface="Inter SemiBold"/>
                <a:cs typeface="Inter SemiBold"/>
                <a:sym typeface="Inter SemiBold"/>
              </a:rPr>
              <a:t>Security, Content, and Application Groups</a:t>
            </a:r>
            <a:br>
              <a:rPr lang="en" sz="900">
                <a:latin typeface="Inter SemiBold"/>
                <a:ea typeface="Inter SemiBold"/>
                <a:cs typeface="Inter SemiBold"/>
                <a:sym typeface="Inter SemiBold"/>
              </a:rPr>
            </a:br>
            <a:r>
              <a:rPr lang="en" sz="900">
                <a:latin typeface="Inter SemiBold"/>
                <a:ea typeface="Inter SemiBold"/>
                <a:cs typeface="Inter SemiBold"/>
                <a:sym typeface="Inter SemiBold"/>
              </a:rPr>
              <a:t>Domain and IP Filters</a:t>
            </a:r>
            <a:endParaRPr sz="900">
              <a:latin typeface="Inter SemiBold"/>
              <a:ea typeface="Inter SemiBold"/>
              <a:cs typeface="Inter SemiBold"/>
              <a:sym typeface="Inter SemiBold"/>
            </a:endParaRPr>
          </a:p>
        </p:txBody>
      </p:sp>
      <p:sp>
        <p:nvSpPr>
          <p:cNvPr id="1988" name="Google Shape;1988;p195"/>
          <p:cNvSpPr/>
          <p:nvPr/>
        </p:nvSpPr>
        <p:spPr>
          <a:xfrm>
            <a:off x="3563375" y="2672025"/>
            <a:ext cx="3025500" cy="924600"/>
          </a:xfrm>
          <a:prstGeom prst="rect">
            <a:avLst/>
          </a:prstGeom>
          <a:noFill/>
          <a:ln w="19050"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200">
                <a:latin typeface="Inter SemiBold"/>
                <a:ea typeface="Inter SemiBold"/>
                <a:cs typeface="Inter SemiBold"/>
                <a:sym typeface="Inter SemiBold"/>
              </a:rPr>
              <a:t>Traffic Inspection Proxy</a:t>
            </a:r>
            <a:endParaRPr sz="1200">
              <a:latin typeface="Inter SemiBold"/>
              <a:ea typeface="Inter SemiBold"/>
              <a:cs typeface="Inter SemiBold"/>
              <a:sym typeface="Inter SemiBold"/>
            </a:endParaRPr>
          </a:p>
          <a:p>
            <a:pPr marL="0" lvl="0" indent="0" algn="ctr" rtl="0">
              <a:lnSpc>
                <a:spcPct val="115000"/>
              </a:lnSpc>
              <a:spcBef>
                <a:spcPts val="0"/>
              </a:spcBef>
              <a:spcAft>
                <a:spcPts val="0"/>
              </a:spcAft>
              <a:buNone/>
            </a:pPr>
            <a:r>
              <a:rPr lang="en" sz="900">
                <a:latin typeface="Inter SemiBold"/>
                <a:ea typeface="Inter SemiBold"/>
                <a:cs typeface="Inter SemiBold"/>
                <a:sym typeface="Inter SemiBold"/>
              </a:rPr>
              <a:t>HTTPS Decryption, File and Data Scanning, AV</a:t>
            </a:r>
            <a:br>
              <a:rPr lang="en" sz="900">
                <a:latin typeface="Inter SemiBold"/>
                <a:ea typeface="Inter SemiBold"/>
                <a:cs typeface="Inter SemiBold"/>
                <a:sym typeface="Inter SemiBold"/>
              </a:rPr>
            </a:br>
            <a:r>
              <a:rPr lang="en" sz="900">
                <a:latin typeface="Inter SemiBold"/>
                <a:ea typeface="Inter SemiBold"/>
                <a:cs typeface="Inter SemiBold"/>
                <a:sym typeface="Inter SemiBold"/>
              </a:rPr>
              <a:t>URL, HTTP, and MIME/File Type Filters</a:t>
            </a:r>
            <a:endParaRPr sz="900">
              <a:latin typeface="Inter SemiBold"/>
              <a:ea typeface="Inter SemiBold"/>
              <a:cs typeface="Inter SemiBold"/>
              <a:sym typeface="Inter SemiBold"/>
            </a:endParaRPr>
          </a:p>
        </p:txBody>
      </p:sp>
      <p:sp>
        <p:nvSpPr>
          <p:cNvPr id="1989" name="Google Shape;1989;p195"/>
          <p:cNvSpPr/>
          <p:nvPr/>
        </p:nvSpPr>
        <p:spPr>
          <a:xfrm>
            <a:off x="3563375" y="3783600"/>
            <a:ext cx="3025500" cy="924600"/>
          </a:xfrm>
          <a:prstGeom prst="rect">
            <a:avLst/>
          </a:prstGeom>
          <a:noFill/>
          <a:ln w="19050"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200">
                <a:latin typeface="Inter SemiBold"/>
                <a:ea typeface="Inter SemiBold"/>
                <a:cs typeface="Inter SemiBold"/>
                <a:sym typeface="Inter SemiBold"/>
              </a:rPr>
              <a:t>Zero Trust Browser</a:t>
            </a:r>
            <a:endParaRPr sz="1200">
              <a:latin typeface="Inter SemiBold"/>
              <a:ea typeface="Inter SemiBold"/>
              <a:cs typeface="Inter SemiBold"/>
              <a:sym typeface="Inter SemiBold"/>
            </a:endParaRPr>
          </a:p>
          <a:p>
            <a:pPr marL="0" lvl="0" indent="0" algn="ctr" rtl="0">
              <a:lnSpc>
                <a:spcPct val="115000"/>
              </a:lnSpc>
              <a:spcBef>
                <a:spcPts val="0"/>
              </a:spcBef>
              <a:spcAft>
                <a:spcPts val="0"/>
              </a:spcAft>
              <a:buNone/>
            </a:pPr>
            <a:r>
              <a:rPr lang="en" sz="900">
                <a:latin typeface="Inter SemiBold"/>
                <a:ea typeface="Inter SemiBold"/>
                <a:cs typeface="Inter SemiBold"/>
                <a:sym typeface="Inter SemiBold"/>
              </a:rPr>
              <a:t>Untrusted Web Code Executed Away From Device</a:t>
            </a:r>
            <a:br>
              <a:rPr lang="en" sz="900">
                <a:latin typeface="Inter SemiBold"/>
                <a:ea typeface="Inter SemiBold"/>
                <a:cs typeface="Inter SemiBold"/>
                <a:sym typeface="Inter SemiBold"/>
              </a:rPr>
            </a:br>
            <a:r>
              <a:rPr lang="en" sz="900">
                <a:solidFill>
                  <a:srgbClr val="A9AFA9"/>
                </a:solidFill>
                <a:latin typeface="Inter SemiBold"/>
                <a:ea typeface="Inter SemiBold"/>
                <a:cs typeface="Inter SemiBold"/>
                <a:sym typeface="Inter SemiBold"/>
              </a:rPr>
              <a:t>Coming Soon: Copy/Paste, Print, Input Controls</a:t>
            </a:r>
            <a:endParaRPr sz="900">
              <a:solidFill>
                <a:srgbClr val="A9AFA9"/>
              </a:solidFill>
              <a:latin typeface="Inter SemiBold"/>
              <a:ea typeface="Inter SemiBold"/>
              <a:cs typeface="Inter SemiBold"/>
              <a:sym typeface="Inter SemiBold"/>
            </a:endParaRPr>
          </a:p>
        </p:txBody>
      </p:sp>
      <p:sp>
        <p:nvSpPr>
          <p:cNvPr id="1990" name="Google Shape;1990;p195"/>
          <p:cNvSpPr/>
          <p:nvPr/>
        </p:nvSpPr>
        <p:spPr>
          <a:xfrm>
            <a:off x="4805225" y="2424350"/>
            <a:ext cx="541800" cy="356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95"/>
          <p:cNvSpPr/>
          <p:nvPr/>
        </p:nvSpPr>
        <p:spPr>
          <a:xfrm>
            <a:off x="4805225" y="3478475"/>
            <a:ext cx="541800" cy="356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95"/>
          <p:cNvSpPr txBox="1"/>
          <p:nvPr/>
        </p:nvSpPr>
        <p:spPr>
          <a:xfrm>
            <a:off x="2071124" y="2424325"/>
            <a:ext cx="900000" cy="212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solidFill>
                  <a:srgbClr val="A9AFA9"/>
                </a:solidFill>
                <a:latin typeface="Inter"/>
                <a:ea typeface="Inter"/>
                <a:cs typeface="Inter"/>
                <a:sym typeface="Inter"/>
              </a:rPr>
              <a:t>Coming soon: </a:t>
            </a:r>
            <a:br>
              <a:rPr lang="en" sz="900" b="1">
                <a:solidFill>
                  <a:srgbClr val="A9AFA9"/>
                </a:solidFill>
                <a:latin typeface="Inter"/>
                <a:ea typeface="Inter"/>
                <a:cs typeface="Inter"/>
                <a:sym typeface="Inter"/>
              </a:rPr>
            </a:br>
            <a:r>
              <a:rPr lang="en" sz="900" b="1">
                <a:solidFill>
                  <a:srgbClr val="A9AFA9"/>
                </a:solidFill>
                <a:latin typeface="Inter"/>
                <a:ea typeface="Inter"/>
                <a:cs typeface="Inter"/>
                <a:sym typeface="Inter"/>
              </a:rPr>
              <a:t>L4-7 traffic </a:t>
            </a:r>
            <a:endParaRPr sz="900" b="1">
              <a:solidFill>
                <a:srgbClr val="A9AFA9"/>
              </a:solidFill>
              <a:latin typeface="Inter"/>
              <a:ea typeface="Inter"/>
              <a:cs typeface="Inter"/>
              <a:sym typeface="Inter"/>
            </a:endParaRPr>
          </a:p>
        </p:txBody>
      </p:sp>
      <p:sp>
        <p:nvSpPr>
          <p:cNvPr id="1993" name="Google Shape;1993;p195"/>
          <p:cNvSpPr txBox="1"/>
          <p:nvPr/>
        </p:nvSpPr>
        <p:spPr>
          <a:xfrm>
            <a:off x="3600575" y="974450"/>
            <a:ext cx="2951100" cy="212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600">
                <a:latin typeface="Inter"/>
                <a:ea typeface="Inter"/>
                <a:cs typeface="Inter"/>
                <a:sym typeface="Inter"/>
              </a:rPr>
              <a:t>Identity-Based Policy Engine</a:t>
            </a:r>
            <a:endParaRPr sz="1600">
              <a:latin typeface="Inter"/>
              <a:ea typeface="Inter"/>
              <a:cs typeface="Inter"/>
              <a:sym typeface="Inter"/>
            </a:endParaRPr>
          </a:p>
        </p:txBody>
      </p:sp>
      <p:sp>
        <p:nvSpPr>
          <p:cNvPr id="1994" name="Google Shape;1994;p195"/>
          <p:cNvSpPr txBox="1"/>
          <p:nvPr/>
        </p:nvSpPr>
        <p:spPr>
          <a:xfrm>
            <a:off x="1884063" y="3565975"/>
            <a:ext cx="1274100" cy="358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latin typeface="Inter"/>
                <a:ea typeface="Inter"/>
                <a:cs typeface="Inter"/>
                <a:sym typeface="Inter"/>
              </a:rPr>
              <a:t>Encrypted </a:t>
            </a:r>
            <a:br>
              <a:rPr lang="en" sz="900" b="1">
                <a:latin typeface="Inter"/>
                <a:ea typeface="Inter"/>
                <a:cs typeface="Inter"/>
                <a:sym typeface="Inter"/>
              </a:rPr>
            </a:br>
            <a:r>
              <a:rPr lang="en" sz="900" b="1">
                <a:latin typeface="Inter"/>
                <a:ea typeface="Inter"/>
                <a:cs typeface="Inter"/>
                <a:sym typeface="Inter"/>
              </a:rPr>
              <a:t>L4-7 traffic </a:t>
            </a:r>
            <a:endParaRPr sz="900" b="1">
              <a:latin typeface="Inter"/>
              <a:ea typeface="Inter"/>
              <a:cs typeface="Inter"/>
              <a:sym typeface="Inter"/>
            </a:endParaRPr>
          </a:p>
        </p:txBody>
      </p:sp>
      <p:sp>
        <p:nvSpPr>
          <p:cNvPr id="1995" name="Google Shape;1995;p195"/>
          <p:cNvSpPr txBox="1"/>
          <p:nvPr/>
        </p:nvSpPr>
        <p:spPr>
          <a:xfrm>
            <a:off x="2071124" y="2040386"/>
            <a:ext cx="900000" cy="212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900" b="1">
                <a:latin typeface="Inter"/>
                <a:ea typeface="Inter"/>
                <a:cs typeface="Inter"/>
                <a:sym typeface="Inter"/>
              </a:rPr>
              <a:t>DNS query</a:t>
            </a:r>
            <a:endParaRPr sz="900" b="1">
              <a:latin typeface="Inter"/>
              <a:ea typeface="Inter"/>
              <a:cs typeface="Inter"/>
              <a:sym typeface="Inter"/>
            </a:endParaRPr>
          </a:p>
        </p:txBody>
      </p:sp>
      <p:sp>
        <p:nvSpPr>
          <p:cNvPr id="1996" name="Google Shape;1996;p195"/>
          <p:cNvSpPr txBox="1"/>
          <p:nvPr/>
        </p:nvSpPr>
        <p:spPr>
          <a:xfrm>
            <a:off x="523349" y="2397150"/>
            <a:ext cx="1008300" cy="636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222222"/>
                </a:solidFill>
                <a:latin typeface="Inter SemiBold"/>
                <a:ea typeface="Inter SemiBold"/>
                <a:cs typeface="Inter SemiBold"/>
                <a:sym typeface="Inter SemiBold"/>
              </a:rPr>
              <a:t>Office user</a:t>
            </a:r>
            <a:endParaRPr sz="1200">
              <a:solidFill>
                <a:srgbClr val="222222"/>
              </a:solidFill>
              <a:latin typeface="Inter SemiBold"/>
              <a:ea typeface="Inter SemiBold"/>
              <a:cs typeface="Inter SemiBold"/>
              <a:sym typeface="Inter SemiBold"/>
            </a:endParaRPr>
          </a:p>
          <a:p>
            <a:pPr marL="0" lvl="0" indent="0" algn="ctr" rtl="0">
              <a:spcBef>
                <a:spcPts val="300"/>
              </a:spcBef>
              <a:spcAft>
                <a:spcPts val="0"/>
              </a:spcAft>
              <a:buNone/>
            </a:pPr>
            <a:r>
              <a:rPr lang="en" sz="900" b="1">
                <a:solidFill>
                  <a:srgbClr val="FF6633"/>
                </a:solidFill>
                <a:latin typeface="Inter"/>
                <a:ea typeface="Inter"/>
                <a:cs typeface="Inter"/>
                <a:sym typeface="Inter"/>
              </a:rPr>
              <a:t>Known location IP</a:t>
            </a:r>
            <a:endParaRPr sz="900" b="1">
              <a:solidFill>
                <a:srgbClr val="FF6633"/>
              </a:solidFill>
              <a:latin typeface="Inter"/>
              <a:ea typeface="Inter"/>
              <a:cs typeface="Inter"/>
              <a:sym typeface="Inter"/>
            </a:endParaRPr>
          </a:p>
        </p:txBody>
      </p:sp>
      <p:pic>
        <p:nvPicPr>
          <p:cNvPr id="1997" name="Google Shape;1997;p195"/>
          <p:cNvPicPr preferRelativeResize="0"/>
          <p:nvPr/>
        </p:nvPicPr>
        <p:blipFill rotWithShape="1">
          <a:blip r:embed="rId3">
            <a:alphaModFix/>
          </a:blip>
          <a:srcRect l="563" r="553"/>
          <a:stretch/>
        </p:blipFill>
        <p:spPr>
          <a:xfrm>
            <a:off x="465967" y="1533268"/>
            <a:ext cx="1123065" cy="863881"/>
          </a:xfrm>
          <a:prstGeom prst="rect">
            <a:avLst/>
          </a:prstGeom>
          <a:noFill/>
          <a:ln>
            <a:noFill/>
          </a:ln>
        </p:spPr>
      </p:pic>
      <p:pic>
        <p:nvPicPr>
          <p:cNvPr id="1998" name="Google Shape;1998;p195"/>
          <p:cNvPicPr preferRelativeResize="0"/>
          <p:nvPr/>
        </p:nvPicPr>
        <p:blipFill rotWithShape="1">
          <a:blip r:embed="rId4">
            <a:alphaModFix/>
          </a:blip>
          <a:srcRect l="-3315" r="-948"/>
          <a:stretch/>
        </p:blipFill>
        <p:spPr>
          <a:xfrm>
            <a:off x="440075" y="3520225"/>
            <a:ext cx="1148950" cy="604725"/>
          </a:xfrm>
          <a:prstGeom prst="rect">
            <a:avLst/>
          </a:prstGeom>
          <a:noFill/>
          <a:ln>
            <a:noFill/>
          </a:ln>
        </p:spPr>
      </p:pic>
      <p:pic>
        <p:nvPicPr>
          <p:cNvPr id="1999" name="Google Shape;1999;p195"/>
          <p:cNvPicPr preferRelativeResize="0"/>
          <p:nvPr/>
        </p:nvPicPr>
        <p:blipFill rotWithShape="1">
          <a:blip r:embed="rId5">
            <a:alphaModFix/>
          </a:blip>
          <a:srcRect l="768" r="768"/>
          <a:stretch/>
        </p:blipFill>
        <p:spPr>
          <a:xfrm>
            <a:off x="7859926" y="2722263"/>
            <a:ext cx="881174" cy="691105"/>
          </a:xfrm>
          <a:prstGeom prst="rect">
            <a:avLst/>
          </a:prstGeom>
          <a:noFill/>
          <a:ln>
            <a:noFill/>
          </a:ln>
        </p:spPr>
      </p:pic>
      <p:sp>
        <p:nvSpPr>
          <p:cNvPr id="2000" name="Google Shape;2000;p195"/>
          <p:cNvSpPr txBox="1"/>
          <p:nvPr/>
        </p:nvSpPr>
        <p:spPr>
          <a:xfrm>
            <a:off x="523349" y="4124950"/>
            <a:ext cx="1008300" cy="636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222222"/>
                </a:solidFill>
                <a:latin typeface="Inter SemiBold"/>
                <a:ea typeface="Inter SemiBold"/>
                <a:cs typeface="Inter SemiBold"/>
                <a:sym typeface="Inter SemiBold"/>
              </a:rPr>
              <a:t>Remote user</a:t>
            </a:r>
            <a:endParaRPr sz="1200">
              <a:solidFill>
                <a:srgbClr val="222222"/>
              </a:solidFill>
              <a:latin typeface="Inter SemiBold"/>
              <a:ea typeface="Inter SemiBold"/>
              <a:cs typeface="Inter SemiBold"/>
              <a:sym typeface="Inter SemiBold"/>
            </a:endParaRPr>
          </a:p>
          <a:p>
            <a:pPr marL="0" lvl="0" indent="0" algn="ctr" rtl="0">
              <a:spcBef>
                <a:spcPts val="300"/>
              </a:spcBef>
              <a:spcAft>
                <a:spcPts val="0"/>
              </a:spcAft>
              <a:buNone/>
            </a:pPr>
            <a:r>
              <a:rPr lang="en" sz="900" b="1">
                <a:solidFill>
                  <a:srgbClr val="FF6633"/>
                </a:solidFill>
                <a:latin typeface="Inter"/>
                <a:ea typeface="Inter"/>
                <a:cs typeface="Inter"/>
                <a:sym typeface="Inter"/>
              </a:rPr>
              <a:t>Device Agent</a:t>
            </a:r>
            <a:endParaRPr sz="900" b="1">
              <a:solidFill>
                <a:srgbClr val="FF6633"/>
              </a:solidFill>
              <a:latin typeface="Inter"/>
              <a:ea typeface="Inter"/>
              <a:cs typeface="Inter"/>
              <a:sym typeface="Inter"/>
            </a:endParaRPr>
          </a:p>
        </p:txBody>
      </p:sp>
      <p:grpSp>
        <p:nvGrpSpPr>
          <p:cNvPr id="2001" name="Google Shape;2001;p195"/>
          <p:cNvGrpSpPr/>
          <p:nvPr/>
        </p:nvGrpSpPr>
        <p:grpSpPr>
          <a:xfrm rot="5400000">
            <a:off x="2495552" y="1640849"/>
            <a:ext cx="113400" cy="1339603"/>
            <a:chOff x="3960314" y="3464538"/>
            <a:chExt cx="79240" cy="936000"/>
          </a:xfrm>
        </p:grpSpPr>
        <p:cxnSp>
          <p:nvCxnSpPr>
            <p:cNvPr id="2002" name="Google Shape;2002;p195"/>
            <p:cNvCxnSpPr/>
            <p:nvPr/>
          </p:nvCxnSpPr>
          <p:spPr>
            <a:xfrm rot="5400000">
              <a:off x="3531925" y="3932538"/>
              <a:ext cx="936000" cy="0"/>
            </a:xfrm>
            <a:prstGeom prst="straightConnector1">
              <a:avLst/>
            </a:prstGeom>
            <a:noFill/>
            <a:ln w="19050" cap="flat" cmpd="sng">
              <a:solidFill>
                <a:srgbClr val="222222"/>
              </a:solidFill>
              <a:prstDash val="solid"/>
              <a:round/>
              <a:headEnd type="none" w="med" len="med"/>
              <a:tailEnd type="none" w="med" len="med"/>
            </a:ln>
          </p:spPr>
        </p:cxnSp>
        <p:grpSp>
          <p:nvGrpSpPr>
            <p:cNvPr id="2003" name="Google Shape;2003;p195"/>
            <p:cNvGrpSpPr/>
            <p:nvPr/>
          </p:nvGrpSpPr>
          <p:grpSpPr>
            <a:xfrm rot="-5400000">
              <a:off x="3980124" y="3444731"/>
              <a:ext cx="39620" cy="79240"/>
              <a:chOff x="4488976" y="1642250"/>
              <a:chExt cx="52200" cy="104400"/>
            </a:xfrm>
          </p:grpSpPr>
          <p:cxnSp>
            <p:nvCxnSpPr>
              <p:cNvPr id="2004" name="Google Shape;2004;p195"/>
              <p:cNvCxnSpPr/>
              <p:nvPr/>
            </p:nvCxnSpPr>
            <p:spPr>
              <a:xfrm>
                <a:off x="4488976" y="1642250"/>
                <a:ext cx="52200" cy="52200"/>
              </a:xfrm>
              <a:prstGeom prst="straightConnector1">
                <a:avLst/>
              </a:prstGeom>
              <a:noFill/>
              <a:ln w="19050" cap="flat" cmpd="sng">
                <a:solidFill>
                  <a:srgbClr val="222222"/>
                </a:solidFill>
                <a:prstDash val="solid"/>
                <a:round/>
                <a:headEnd type="none" w="med" len="med"/>
                <a:tailEnd type="none" w="med" len="med"/>
              </a:ln>
            </p:spPr>
          </p:cxnSp>
          <p:cxnSp>
            <p:nvCxnSpPr>
              <p:cNvPr id="2005" name="Google Shape;2005;p195"/>
              <p:cNvCxnSpPr/>
              <p:nvPr/>
            </p:nvCxnSpPr>
            <p:spPr>
              <a:xfrm rot="10800000" flipH="1">
                <a:off x="4488976" y="1694450"/>
                <a:ext cx="52200" cy="52200"/>
              </a:xfrm>
              <a:prstGeom prst="straightConnector1">
                <a:avLst/>
              </a:prstGeom>
              <a:noFill/>
              <a:ln w="19050" cap="flat" cmpd="sng">
                <a:solidFill>
                  <a:srgbClr val="222222"/>
                </a:solidFill>
                <a:prstDash val="solid"/>
                <a:round/>
                <a:headEnd type="none" w="med" len="med"/>
                <a:tailEnd type="none" w="med" len="med"/>
              </a:ln>
            </p:spPr>
          </p:cxnSp>
        </p:grpSp>
      </p:grpSp>
      <p:pic>
        <p:nvPicPr>
          <p:cNvPr id="2006" name="Google Shape;2006;p195"/>
          <p:cNvPicPr preferRelativeResize="0"/>
          <p:nvPr/>
        </p:nvPicPr>
        <p:blipFill rotWithShape="1">
          <a:blip r:embed="rId6">
            <a:alphaModFix/>
          </a:blip>
          <a:srcRect t="602" b="602"/>
          <a:stretch/>
        </p:blipFill>
        <p:spPr>
          <a:xfrm>
            <a:off x="4855650" y="3510150"/>
            <a:ext cx="440950" cy="356150"/>
          </a:xfrm>
          <a:prstGeom prst="rect">
            <a:avLst/>
          </a:prstGeom>
          <a:noFill/>
          <a:ln>
            <a:noFill/>
          </a:ln>
        </p:spPr>
      </p:pic>
      <p:pic>
        <p:nvPicPr>
          <p:cNvPr id="2007" name="Google Shape;2007;p195"/>
          <p:cNvPicPr preferRelativeResize="0"/>
          <p:nvPr/>
        </p:nvPicPr>
        <p:blipFill rotWithShape="1">
          <a:blip r:embed="rId6">
            <a:alphaModFix/>
          </a:blip>
          <a:srcRect t="602" b="602"/>
          <a:stretch/>
        </p:blipFill>
        <p:spPr>
          <a:xfrm>
            <a:off x="4855650" y="2424325"/>
            <a:ext cx="440950" cy="356150"/>
          </a:xfrm>
          <a:prstGeom prst="rect">
            <a:avLst/>
          </a:prstGeom>
          <a:noFill/>
          <a:ln>
            <a:noFill/>
          </a:ln>
        </p:spPr>
      </p:pic>
      <p:grpSp>
        <p:nvGrpSpPr>
          <p:cNvPr id="2008" name="Google Shape;2008;p195"/>
          <p:cNvGrpSpPr/>
          <p:nvPr/>
        </p:nvGrpSpPr>
        <p:grpSpPr>
          <a:xfrm rot="5400000">
            <a:off x="2495552" y="3311674"/>
            <a:ext cx="113400" cy="1339603"/>
            <a:chOff x="3960314" y="3464538"/>
            <a:chExt cx="79240" cy="936000"/>
          </a:xfrm>
        </p:grpSpPr>
        <p:cxnSp>
          <p:nvCxnSpPr>
            <p:cNvPr id="2009" name="Google Shape;2009;p195"/>
            <p:cNvCxnSpPr/>
            <p:nvPr/>
          </p:nvCxnSpPr>
          <p:spPr>
            <a:xfrm rot="5400000">
              <a:off x="3531925" y="3932538"/>
              <a:ext cx="936000" cy="0"/>
            </a:xfrm>
            <a:prstGeom prst="straightConnector1">
              <a:avLst/>
            </a:prstGeom>
            <a:noFill/>
            <a:ln w="19050" cap="flat" cmpd="sng">
              <a:solidFill>
                <a:srgbClr val="222222"/>
              </a:solidFill>
              <a:prstDash val="solid"/>
              <a:round/>
              <a:headEnd type="none" w="med" len="med"/>
              <a:tailEnd type="none" w="med" len="med"/>
            </a:ln>
          </p:spPr>
        </p:cxnSp>
        <p:grpSp>
          <p:nvGrpSpPr>
            <p:cNvPr id="2010" name="Google Shape;2010;p195"/>
            <p:cNvGrpSpPr/>
            <p:nvPr/>
          </p:nvGrpSpPr>
          <p:grpSpPr>
            <a:xfrm rot="-5400000">
              <a:off x="3980124" y="3444731"/>
              <a:ext cx="39620" cy="79240"/>
              <a:chOff x="4488976" y="1642250"/>
              <a:chExt cx="52200" cy="104400"/>
            </a:xfrm>
          </p:grpSpPr>
          <p:cxnSp>
            <p:nvCxnSpPr>
              <p:cNvPr id="2011" name="Google Shape;2011;p195"/>
              <p:cNvCxnSpPr/>
              <p:nvPr/>
            </p:nvCxnSpPr>
            <p:spPr>
              <a:xfrm>
                <a:off x="4488976" y="1642250"/>
                <a:ext cx="52200" cy="52200"/>
              </a:xfrm>
              <a:prstGeom prst="straightConnector1">
                <a:avLst/>
              </a:prstGeom>
              <a:noFill/>
              <a:ln w="19050" cap="flat" cmpd="sng">
                <a:solidFill>
                  <a:srgbClr val="222222"/>
                </a:solidFill>
                <a:prstDash val="solid"/>
                <a:round/>
                <a:headEnd type="none" w="med" len="med"/>
                <a:tailEnd type="none" w="med" len="med"/>
              </a:ln>
            </p:spPr>
          </p:cxnSp>
          <p:cxnSp>
            <p:nvCxnSpPr>
              <p:cNvPr id="2012" name="Google Shape;2012;p195"/>
              <p:cNvCxnSpPr/>
              <p:nvPr/>
            </p:nvCxnSpPr>
            <p:spPr>
              <a:xfrm rot="10800000" flipH="1">
                <a:off x="4488976" y="1694450"/>
                <a:ext cx="52200" cy="52200"/>
              </a:xfrm>
              <a:prstGeom prst="straightConnector1">
                <a:avLst/>
              </a:prstGeom>
              <a:noFill/>
              <a:ln w="19050" cap="flat" cmpd="sng">
                <a:solidFill>
                  <a:srgbClr val="222222"/>
                </a:solidFill>
                <a:prstDash val="solid"/>
                <a:round/>
                <a:headEnd type="none" w="med" len="med"/>
                <a:tailEnd type="none" w="med" len="med"/>
              </a:ln>
            </p:spPr>
          </p:cxnSp>
        </p:grpSp>
      </p:grpSp>
      <p:grpSp>
        <p:nvGrpSpPr>
          <p:cNvPr id="2013" name="Google Shape;2013;p195"/>
          <p:cNvGrpSpPr/>
          <p:nvPr/>
        </p:nvGrpSpPr>
        <p:grpSpPr>
          <a:xfrm rot="5400000">
            <a:off x="7284185" y="2752195"/>
            <a:ext cx="113400" cy="764261"/>
            <a:chOff x="3960314" y="3464538"/>
            <a:chExt cx="79240" cy="534000"/>
          </a:xfrm>
        </p:grpSpPr>
        <p:cxnSp>
          <p:nvCxnSpPr>
            <p:cNvPr id="2014" name="Google Shape;2014;p195"/>
            <p:cNvCxnSpPr/>
            <p:nvPr/>
          </p:nvCxnSpPr>
          <p:spPr>
            <a:xfrm rot="5400000">
              <a:off x="3732925" y="3731538"/>
              <a:ext cx="534000" cy="0"/>
            </a:xfrm>
            <a:prstGeom prst="straightConnector1">
              <a:avLst/>
            </a:prstGeom>
            <a:noFill/>
            <a:ln w="19050" cap="flat" cmpd="sng">
              <a:solidFill>
                <a:srgbClr val="222222"/>
              </a:solidFill>
              <a:prstDash val="solid"/>
              <a:round/>
              <a:headEnd type="none" w="med" len="med"/>
              <a:tailEnd type="none" w="med" len="med"/>
            </a:ln>
          </p:spPr>
        </p:cxnSp>
        <p:grpSp>
          <p:nvGrpSpPr>
            <p:cNvPr id="2015" name="Google Shape;2015;p195"/>
            <p:cNvGrpSpPr/>
            <p:nvPr/>
          </p:nvGrpSpPr>
          <p:grpSpPr>
            <a:xfrm rot="-5400000">
              <a:off x="3980124" y="3444731"/>
              <a:ext cx="39620" cy="79240"/>
              <a:chOff x="4488976" y="1642250"/>
              <a:chExt cx="52200" cy="104400"/>
            </a:xfrm>
          </p:grpSpPr>
          <p:cxnSp>
            <p:nvCxnSpPr>
              <p:cNvPr id="2016" name="Google Shape;2016;p195"/>
              <p:cNvCxnSpPr/>
              <p:nvPr/>
            </p:nvCxnSpPr>
            <p:spPr>
              <a:xfrm>
                <a:off x="4488976" y="1642250"/>
                <a:ext cx="52200" cy="52200"/>
              </a:xfrm>
              <a:prstGeom prst="straightConnector1">
                <a:avLst/>
              </a:prstGeom>
              <a:noFill/>
              <a:ln w="19050" cap="flat" cmpd="sng">
                <a:solidFill>
                  <a:srgbClr val="222222"/>
                </a:solidFill>
                <a:prstDash val="solid"/>
                <a:round/>
                <a:headEnd type="none" w="med" len="med"/>
                <a:tailEnd type="none" w="med" len="med"/>
              </a:ln>
            </p:spPr>
          </p:cxnSp>
          <p:cxnSp>
            <p:nvCxnSpPr>
              <p:cNvPr id="2017" name="Google Shape;2017;p195"/>
              <p:cNvCxnSpPr/>
              <p:nvPr/>
            </p:nvCxnSpPr>
            <p:spPr>
              <a:xfrm rot="10800000" flipH="1">
                <a:off x="4488976" y="1694450"/>
                <a:ext cx="52200" cy="52200"/>
              </a:xfrm>
              <a:prstGeom prst="straightConnector1">
                <a:avLst/>
              </a:prstGeom>
              <a:noFill/>
              <a:ln w="19050" cap="flat" cmpd="sng">
                <a:solidFill>
                  <a:srgbClr val="222222"/>
                </a:solidFill>
                <a:prstDash val="solid"/>
                <a:round/>
                <a:headEnd type="none" w="med" len="med"/>
                <a:tailEnd type="none" w="med" len="med"/>
              </a:ln>
            </p:spPr>
          </p:cxnSp>
        </p:grpSp>
      </p:grpSp>
      <p:sp>
        <p:nvSpPr>
          <p:cNvPr id="2018" name="Google Shape;2018;p195"/>
          <p:cNvSpPr txBox="1"/>
          <p:nvPr/>
        </p:nvSpPr>
        <p:spPr>
          <a:xfrm>
            <a:off x="7796362" y="3318325"/>
            <a:ext cx="1008300" cy="636900"/>
          </a:xfrm>
          <a:prstGeom prst="rect">
            <a:avLst/>
          </a:prstGeom>
          <a:noFill/>
          <a:ln>
            <a:noFill/>
          </a:ln>
        </p:spPr>
        <p:txBody>
          <a:bodyPr spcFirstLastPara="1" wrap="square" lIns="0" tIns="0" rIns="0" bIns="0" anchor="ctr" anchorCtr="0">
            <a:noAutofit/>
          </a:bodyPr>
          <a:lstStyle/>
          <a:p>
            <a:pPr marL="0" lvl="0" indent="0" algn="ctr" rtl="0">
              <a:spcBef>
                <a:spcPts val="300"/>
              </a:spcBef>
              <a:spcAft>
                <a:spcPts val="0"/>
              </a:spcAft>
              <a:buNone/>
            </a:pPr>
            <a:r>
              <a:rPr lang="en" sz="1200">
                <a:solidFill>
                  <a:srgbClr val="222222"/>
                </a:solidFill>
                <a:latin typeface="Inter SemiBold"/>
                <a:ea typeface="Inter SemiBold"/>
                <a:cs typeface="Inter SemiBold"/>
                <a:sym typeface="Inter SemiBold"/>
              </a:rPr>
              <a:t>app.com</a:t>
            </a:r>
            <a:endParaRPr sz="800" b="1">
              <a:solidFill>
                <a:srgbClr val="FF6633"/>
              </a:solidFill>
              <a:latin typeface="Inter"/>
              <a:ea typeface="Inter"/>
              <a:cs typeface="Inter"/>
              <a:sym typeface="Inte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22"/>
        <p:cNvGrpSpPr/>
        <p:nvPr/>
      </p:nvGrpSpPr>
      <p:grpSpPr>
        <a:xfrm>
          <a:off x="0" y="0"/>
          <a:ext cx="0" cy="0"/>
          <a:chOff x="0" y="0"/>
          <a:chExt cx="0" cy="0"/>
        </a:xfrm>
      </p:grpSpPr>
      <p:sp>
        <p:nvSpPr>
          <p:cNvPr id="2023" name="Google Shape;2023;p196"/>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Cloudflare Browser</a:t>
            </a:r>
            <a:endParaRPr/>
          </a:p>
        </p:txBody>
      </p:sp>
      <p:sp>
        <p:nvSpPr>
          <p:cNvPr id="2024" name="Google Shape;2024;p196"/>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Cloudflare for Teams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28"/>
        <p:cNvGrpSpPr/>
        <p:nvPr/>
      </p:nvGrpSpPr>
      <p:grpSpPr>
        <a:xfrm>
          <a:off x="0" y="0"/>
          <a:ext cx="0" cy="0"/>
          <a:chOff x="0" y="0"/>
          <a:chExt cx="0" cy="0"/>
        </a:xfrm>
      </p:grpSpPr>
      <p:sp>
        <p:nvSpPr>
          <p:cNvPr id="2029" name="Google Shape;2029;p19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Isolate endpoints from untrusted and malicious web code</a:t>
            </a:r>
            <a:endParaRPr/>
          </a:p>
        </p:txBody>
      </p:sp>
      <p:pic>
        <p:nvPicPr>
          <p:cNvPr id="2030" name="Google Shape;2030;p197"/>
          <p:cNvPicPr preferRelativeResize="0"/>
          <p:nvPr/>
        </p:nvPicPr>
        <p:blipFill rotWithShape="1">
          <a:blip r:embed="rId3">
            <a:alphaModFix/>
          </a:blip>
          <a:srcRect l="7249" t="12398" r="3248" b="10494"/>
          <a:stretch/>
        </p:blipFill>
        <p:spPr>
          <a:xfrm>
            <a:off x="560125" y="1387400"/>
            <a:ext cx="8157602" cy="3578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cxnSp>
        <p:nvCxnSpPr>
          <p:cNvPr id="1095" name="Google Shape;1095;p147"/>
          <p:cNvCxnSpPr/>
          <p:nvPr/>
        </p:nvCxnSpPr>
        <p:spPr>
          <a:xfrm>
            <a:off x="4520250" y="1983751"/>
            <a:ext cx="0" cy="763500"/>
          </a:xfrm>
          <a:prstGeom prst="straightConnector1">
            <a:avLst/>
          </a:prstGeom>
          <a:noFill/>
          <a:ln w="9525" cap="flat" cmpd="sng">
            <a:solidFill>
              <a:srgbClr val="0000FF"/>
            </a:solidFill>
            <a:prstDash val="solid"/>
            <a:round/>
            <a:headEnd type="none" w="med" len="med"/>
            <a:tailEnd type="none" w="med" len="med"/>
          </a:ln>
        </p:spPr>
      </p:cxnSp>
      <p:cxnSp>
        <p:nvCxnSpPr>
          <p:cNvPr id="1096" name="Google Shape;1096;p147"/>
          <p:cNvCxnSpPr/>
          <p:nvPr/>
        </p:nvCxnSpPr>
        <p:spPr>
          <a:xfrm>
            <a:off x="4463352" y="2345861"/>
            <a:ext cx="2450100" cy="222900"/>
          </a:xfrm>
          <a:prstGeom prst="bentConnector3">
            <a:avLst>
              <a:gd name="adj1" fmla="val 100006"/>
            </a:avLst>
          </a:prstGeom>
          <a:noFill/>
          <a:ln w="9525" cap="flat" cmpd="sng">
            <a:solidFill>
              <a:srgbClr val="0000FF"/>
            </a:solidFill>
            <a:prstDash val="solid"/>
            <a:round/>
            <a:headEnd type="none" w="med" len="med"/>
            <a:tailEnd type="none" w="med" len="med"/>
          </a:ln>
        </p:spPr>
      </p:cxnSp>
      <p:cxnSp>
        <p:nvCxnSpPr>
          <p:cNvPr id="1097" name="Google Shape;1097;p147"/>
          <p:cNvCxnSpPr/>
          <p:nvPr/>
        </p:nvCxnSpPr>
        <p:spPr>
          <a:xfrm flipH="1">
            <a:off x="2014765" y="2345861"/>
            <a:ext cx="2450100" cy="222900"/>
          </a:xfrm>
          <a:prstGeom prst="bentConnector3">
            <a:avLst>
              <a:gd name="adj1" fmla="val 100006"/>
            </a:avLst>
          </a:prstGeom>
          <a:noFill/>
          <a:ln w="9525" cap="flat" cmpd="sng">
            <a:solidFill>
              <a:srgbClr val="0000FF"/>
            </a:solidFill>
            <a:prstDash val="solid"/>
            <a:round/>
            <a:headEnd type="none" w="med" len="med"/>
            <a:tailEnd type="none" w="med" len="med"/>
          </a:ln>
        </p:spPr>
      </p:cxnSp>
      <p:cxnSp>
        <p:nvCxnSpPr>
          <p:cNvPr id="1098" name="Google Shape;1098;p147"/>
          <p:cNvCxnSpPr/>
          <p:nvPr/>
        </p:nvCxnSpPr>
        <p:spPr>
          <a:xfrm>
            <a:off x="2438150" y="1590675"/>
            <a:ext cx="4209000" cy="0"/>
          </a:xfrm>
          <a:prstGeom prst="straightConnector1">
            <a:avLst/>
          </a:prstGeom>
          <a:noFill/>
          <a:ln w="9525" cap="flat" cmpd="sng">
            <a:solidFill>
              <a:srgbClr val="000000"/>
            </a:solidFill>
            <a:prstDash val="dash"/>
            <a:round/>
            <a:headEnd type="none" w="med" len="med"/>
            <a:tailEnd type="none" w="med" len="med"/>
          </a:ln>
        </p:spPr>
      </p:cxnSp>
      <p:sp>
        <p:nvSpPr>
          <p:cNvPr id="1099" name="Google Shape;1099;p147"/>
          <p:cNvSpPr/>
          <p:nvPr/>
        </p:nvSpPr>
        <p:spPr>
          <a:xfrm>
            <a:off x="3734437" y="3346062"/>
            <a:ext cx="1602300" cy="2400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Secure Web Gateway</a:t>
            </a:r>
            <a:endParaRPr sz="800">
              <a:latin typeface="Inter SemiBold"/>
              <a:ea typeface="Inter SemiBold"/>
              <a:cs typeface="Inter SemiBold"/>
              <a:sym typeface="Inter SemiBold"/>
            </a:endParaRPr>
          </a:p>
        </p:txBody>
      </p:sp>
      <p:sp>
        <p:nvSpPr>
          <p:cNvPr id="1100" name="Google Shape;1100;p147"/>
          <p:cNvSpPr/>
          <p:nvPr/>
        </p:nvSpPr>
        <p:spPr>
          <a:xfrm>
            <a:off x="3734437" y="3076708"/>
            <a:ext cx="1602300" cy="2400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Firewall/VPN</a:t>
            </a:r>
            <a:endParaRPr sz="800">
              <a:latin typeface="Inter SemiBold"/>
              <a:ea typeface="Inter SemiBold"/>
              <a:cs typeface="Inter SemiBold"/>
              <a:sym typeface="Inter SemiBold"/>
            </a:endParaRPr>
          </a:p>
        </p:txBody>
      </p:sp>
      <p:sp>
        <p:nvSpPr>
          <p:cNvPr id="1101" name="Google Shape;1101;p147"/>
          <p:cNvSpPr/>
          <p:nvPr/>
        </p:nvSpPr>
        <p:spPr>
          <a:xfrm>
            <a:off x="3734437" y="2807355"/>
            <a:ext cx="1602300" cy="2400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Core Switch</a:t>
            </a:r>
            <a:endParaRPr sz="800">
              <a:latin typeface="Inter SemiBold"/>
              <a:ea typeface="Inter SemiBold"/>
              <a:cs typeface="Inter SemiBold"/>
              <a:sym typeface="Inter SemiBold"/>
            </a:endParaRPr>
          </a:p>
        </p:txBody>
      </p:sp>
      <p:sp>
        <p:nvSpPr>
          <p:cNvPr id="1102" name="Google Shape;1102;p147"/>
          <p:cNvSpPr/>
          <p:nvPr/>
        </p:nvSpPr>
        <p:spPr>
          <a:xfrm>
            <a:off x="1183050" y="3346105"/>
            <a:ext cx="1602300" cy="2400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DDoS Mitigation</a:t>
            </a:r>
            <a:endParaRPr sz="800">
              <a:latin typeface="Inter SemiBold"/>
              <a:ea typeface="Inter SemiBold"/>
              <a:cs typeface="Inter SemiBold"/>
              <a:sym typeface="Inter SemiBold"/>
            </a:endParaRPr>
          </a:p>
        </p:txBody>
      </p:sp>
      <p:sp>
        <p:nvSpPr>
          <p:cNvPr id="1103" name="Google Shape;1103;p147"/>
          <p:cNvSpPr/>
          <p:nvPr/>
        </p:nvSpPr>
        <p:spPr>
          <a:xfrm>
            <a:off x="1183050" y="3076737"/>
            <a:ext cx="1602300" cy="2400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Enterprise Firewall</a:t>
            </a:r>
            <a:endParaRPr sz="800">
              <a:latin typeface="Inter SemiBold"/>
              <a:ea typeface="Inter SemiBold"/>
              <a:cs typeface="Inter SemiBold"/>
              <a:sym typeface="Inter SemiBold"/>
            </a:endParaRPr>
          </a:p>
        </p:txBody>
      </p:sp>
      <p:sp>
        <p:nvSpPr>
          <p:cNvPr id="1104" name="Google Shape;1104;p147"/>
          <p:cNvSpPr/>
          <p:nvPr/>
        </p:nvSpPr>
        <p:spPr>
          <a:xfrm>
            <a:off x="1183050" y="2807369"/>
            <a:ext cx="1602300" cy="2400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Load Balancer</a:t>
            </a:r>
            <a:endParaRPr sz="800">
              <a:latin typeface="Inter SemiBold"/>
              <a:ea typeface="Inter SemiBold"/>
              <a:cs typeface="Inter SemiBold"/>
              <a:sym typeface="Inter SemiBold"/>
            </a:endParaRPr>
          </a:p>
        </p:txBody>
      </p:sp>
      <p:sp>
        <p:nvSpPr>
          <p:cNvPr id="1105" name="Google Shape;1105;p147"/>
          <p:cNvSpPr/>
          <p:nvPr/>
        </p:nvSpPr>
        <p:spPr>
          <a:xfrm>
            <a:off x="6136739" y="3346148"/>
            <a:ext cx="1642200" cy="2397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Wireless Access Point</a:t>
            </a:r>
            <a:endParaRPr sz="800">
              <a:latin typeface="Inter SemiBold"/>
              <a:ea typeface="Inter SemiBold"/>
              <a:cs typeface="Inter SemiBold"/>
              <a:sym typeface="Inter SemiBold"/>
            </a:endParaRPr>
          </a:p>
        </p:txBody>
      </p:sp>
      <p:sp>
        <p:nvSpPr>
          <p:cNvPr id="1106" name="Google Shape;1106;p147"/>
          <p:cNvSpPr/>
          <p:nvPr/>
        </p:nvSpPr>
        <p:spPr>
          <a:xfrm>
            <a:off x="6136739" y="3076768"/>
            <a:ext cx="1642200" cy="2397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SMB Firewall</a:t>
            </a:r>
            <a:endParaRPr sz="800">
              <a:latin typeface="Inter SemiBold"/>
              <a:ea typeface="Inter SemiBold"/>
              <a:cs typeface="Inter SemiBold"/>
              <a:sym typeface="Inter SemiBold"/>
            </a:endParaRPr>
          </a:p>
        </p:txBody>
      </p:sp>
      <p:sp>
        <p:nvSpPr>
          <p:cNvPr id="1107" name="Google Shape;1107;p147"/>
          <p:cNvSpPr/>
          <p:nvPr/>
        </p:nvSpPr>
        <p:spPr>
          <a:xfrm>
            <a:off x="6136739" y="2807388"/>
            <a:ext cx="1642200" cy="2397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WAN Optimizer</a:t>
            </a:r>
            <a:endParaRPr sz="800">
              <a:latin typeface="Inter SemiBold"/>
              <a:ea typeface="Inter SemiBold"/>
              <a:cs typeface="Inter SemiBold"/>
              <a:sym typeface="Inter SemiBold"/>
            </a:endParaRPr>
          </a:p>
        </p:txBody>
      </p:sp>
      <p:sp>
        <p:nvSpPr>
          <p:cNvPr id="1108" name="Google Shape;1108;p147"/>
          <p:cNvSpPr txBox="1"/>
          <p:nvPr/>
        </p:nvSpPr>
        <p:spPr>
          <a:xfrm>
            <a:off x="3792903" y="4469626"/>
            <a:ext cx="1507800" cy="3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Inter SemiBold"/>
                <a:ea typeface="Inter SemiBold"/>
                <a:cs typeface="Inter SemiBold"/>
                <a:sym typeface="Inter SemiBold"/>
              </a:rPr>
              <a:t>Data Center</a:t>
            </a:r>
            <a:endParaRPr sz="1000">
              <a:latin typeface="Inter SemiBold"/>
              <a:ea typeface="Inter SemiBold"/>
              <a:cs typeface="Inter SemiBold"/>
              <a:sym typeface="Inter SemiBold"/>
            </a:endParaRPr>
          </a:p>
        </p:txBody>
      </p:sp>
      <p:sp>
        <p:nvSpPr>
          <p:cNvPr id="1109" name="Google Shape;1109;p147"/>
          <p:cNvSpPr txBox="1"/>
          <p:nvPr/>
        </p:nvSpPr>
        <p:spPr>
          <a:xfrm>
            <a:off x="6182638" y="4469637"/>
            <a:ext cx="1642200" cy="3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Inter SemiBold"/>
                <a:ea typeface="Inter SemiBold"/>
                <a:cs typeface="Inter SemiBold"/>
                <a:sym typeface="Inter SemiBold"/>
              </a:rPr>
              <a:t>Branch Office</a:t>
            </a:r>
            <a:endParaRPr sz="1000">
              <a:latin typeface="Inter SemiBold"/>
              <a:ea typeface="Inter SemiBold"/>
              <a:cs typeface="Inter SemiBold"/>
              <a:sym typeface="Inter SemiBold"/>
            </a:endParaRPr>
          </a:p>
        </p:txBody>
      </p:sp>
      <p:sp>
        <p:nvSpPr>
          <p:cNvPr id="1110" name="Google Shape;1110;p147"/>
          <p:cNvSpPr txBox="1"/>
          <p:nvPr/>
        </p:nvSpPr>
        <p:spPr>
          <a:xfrm>
            <a:off x="1130900" y="4469626"/>
            <a:ext cx="1709100" cy="3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Inter SemiBold"/>
                <a:ea typeface="Inter SemiBold"/>
                <a:cs typeface="Inter SemiBold"/>
                <a:sym typeface="Inter SemiBold"/>
              </a:rPr>
              <a:t>Headquarters</a:t>
            </a:r>
            <a:endParaRPr sz="1000">
              <a:latin typeface="Inter SemiBold"/>
              <a:ea typeface="Inter SemiBold"/>
              <a:cs typeface="Inter SemiBold"/>
              <a:sym typeface="Inter SemiBold"/>
            </a:endParaRPr>
          </a:p>
        </p:txBody>
      </p:sp>
      <p:sp>
        <p:nvSpPr>
          <p:cNvPr id="1111" name="Google Shape;1111;p147"/>
          <p:cNvSpPr/>
          <p:nvPr/>
        </p:nvSpPr>
        <p:spPr>
          <a:xfrm>
            <a:off x="3734437" y="3613434"/>
            <a:ext cx="1602300" cy="2400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a:t>
            </a:r>
            <a:endParaRPr sz="800">
              <a:latin typeface="Inter SemiBold"/>
              <a:ea typeface="Inter SemiBold"/>
              <a:cs typeface="Inter SemiBold"/>
              <a:sym typeface="Inter SemiBold"/>
            </a:endParaRPr>
          </a:p>
        </p:txBody>
      </p:sp>
      <p:sp>
        <p:nvSpPr>
          <p:cNvPr id="1112" name="Google Shape;1112;p147"/>
          <p:cNvSpPr/>
          <p:nvPr/>
        </p:nvSpPr>
        <p:spPr>
          <a:xfrm>
            <a:off x="1183050" y="3613492"/>
            <a:ext cx="1602300" cy="2400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a:t>
            </a:r>
            <a:endParaRPr sz="800">
              <a:latin typeface="Inter SemiBold"/>
              <a:ea typeface="Inter SemiBold"/>
              <a:cs typeface="Inter SemiBold"/>
              <a:sym typeface="Inter SemiBold"/>
            </a:endParaRPr>
          </a:p>
        </p:txBody>
      </p:sp>
      <p:sp>
        <p:nvSpPr>
          <p:cNvPr id="1113" name="Google Shape;1113;p147"/>
          <p:cNvSpPr/>
          <p:nvPr/>
        </p:nvSpPr>
        <p:spPr>
          <a:xfrm>
            <a:off x="6136739" y="3613547"/>
            <a:ext cx="1642200" cy="2397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a:t>
            </a:r>
            <a:endParaRPr sz="800">
              <a:latin typeface="Inter SemiBold"/>
              <a:ea typeface="Inter SemiBold"/>
              <a:cs typeface="Inter SemiBold"/>
              <a:sym typeface="Inter SemiBold"/>
            </a:endParaRPr>
          </a:p>
        </p:txBody>
      </p:sp>
      <p:sp>
        <p:nvSpPr>
          <p:cNvPr id="1114" name="Google Shape;1114;p147"/>
          <p:cNvSpPr/>
          <p:nvPr/>
        </p:nvSpPr>
        <p:spPr>
          <a:xfrm>
            <a:off x="5502173" y="2131726"/>
            <a:ext cx="465000" cy="37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47"/>
          <p:cNvSpPr/>
          <p:nvPr/>
        </p:nvSpPr>
        <p:spPr>
          <a:xfrm>
            <a:off x="2912888" y="1667800"/>
            <a:ext cx="789900" cy="236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7"/>
          <p:cNvSpPr/>
          <p:nvPr/>
        </p:nvSpPr>
        <p:spPr>
          <a:xfrm>
            <a:off x="4206295" y="1437425"/>
            <a:ext cx="627900" cy="28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7"/>
          <p:cNvSpPr txBox="1"/>
          <p:nvPr/>
        </p:nvSpPr>
        <p:spPr>
          <a:xfrm>
            <a:off x="2984453" y="1403646"/>
            <a:ext cx="465000" cy="2649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n" sz="800">
                <a:solidFill>
                  <a:schemeClr val="dk1"/>
                </a:solidFill>
                <a:latin typeface="Inter SemiBold"/>
                <a:ea typeface="Inter SemiBold"/>
                <a:cs typeface="Inter SemiBold"/>
                <a:sym typeface="Inter SemiBold"/>
              </a:rPr>
              <a:t>IPsec VPN</a:t>
            </a:r>
            <a:endParaRPr sz="800">
              <a:solidFill>
                <a:schemeClr val="dk1"/>
              </a:solidFill>
              <a:latin typeface="Inter SemiBold"/>
              <a:ea typeface="Inter SemiBold"/>
              <a:cs typeface="Inter SemiBold"/>
              <a:sym typeface="Inter SemiBold"/>
            </a:endParaRPr>
          </a:p>
        </p:txBody>
      </p:sp>
      <p:sp>
        <p:nvSpPr>
          <p:cNvPr id="1118" name="Google Shape;1118;p147"/>
          <p:cNvSpPr txBox="1"/>
          <p:nvPr/>
        </p:nvSpPr>
        <p:spPr>
          <a:xfrm>
            <a:off x="5469325" y="1411469"/>
            <a:ext cx="466200" cy="3291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n" sz="800">
                <a:solidFill>
                  <a:schemeClr val="dk1"/>
                </a:solidFill>
                <a:latin typeface="Inter SemiBold"/>
                <a:ea typeface="Inter SemiBold"/>
                <a:cs typeface="Inter SemiBold"/>
                <a:sym typeface="Inter SemiBold"/>
              </a:rPr>
              <a:t>IPsec VPN</a:t>
            </a:r>
            <a:endParaRPr sz="800">
              <a:solidFill>
                <a:schemeClr val="dk1"/>
              </a:solidFill>
              <a:latin typeface="Inter SemiBold"/>
              <a:ea typeface="Inter SemiBold"/>
              <a:cs typeface="Inter SemiBold"/>
              <a:sym typeface="Inter SemiBold"/>
            </a:endParaRPr>
          </a:p>
        </p:txBody>
      </p:sp>
      <p:sp>
        <p:nvSpPr>
          <p:cNvPr id="1119" name="Google Shape;1119;p147"/>
          <p:cNvSpPr/>
          <p:nvPr/>
        </p:nvSpPr>
        <p:spPr>
          <a:xfrm>
            <a:off x="3734437" y="2538001"/>
            <a:ext cx="1602300" cy="2400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Router</a:t>
            </a:r>
            <a:endParaRPr sz="800">
              <a:latin typeface="Inter SemiBold"/>
              <a:ea typeface="Inter SemiBold"/>
              <a:cs typeface="Inter SemiBold"/>
              <a:sym typeface="Inter SemiBold"/>
            </a:endParaRPr>
          </a:p>
        </p:txBody>
      </p:sp>
      <p:sp>
        <p:nvSpPr>
          <p:cNvPr id="1120" name="Google Shape;1120;p147"/>
          <p:cNvSpPr/>
          <p:nvPr/>
        </p:nvSpPr>
        <p:spPr>
          <a:xfrm>
            <a:off x="1183050" y="2538001"/>
            <a:ext cx="1602300" cy="2400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Router</a:t>
            </a:r>
            <a:endParaRPr sz="800">
              <a:latin typeface="Inter SemiBold"/>
              <a:ea typeface="Inter SemiBold"/>
              <a:cs typeface="Inter SemiBold"/>
              <a:sym typeface="Inter SemiBold"/>
            </a:endParaRPr>
          </a:p>
        </p:txBody>
      </p:sp>
      <p:sp>
        <p:nvSpPr>
          <p:cNvPr id="1121" name="Google Shape;1121;p147"/>
          <p:cNvSpPr/>
          <p:nvPr/>
        </p:nvSpPr>
        <p:spPr>
          <a:xfrm>
            <a:off x="6136739" y="2538008"/>
            <a:ext cx="1642200" cy="2397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Router/Switch</a:t>
            </a:r>
            <a:endParaRPr sz="800">
              <a:latin typeface="Inter SemiBold"/>
              <a:ea typeface="Inter SemiBold"/>
              <a:cs typeface="Inter SemiBold"/>
              <a:sym typeface="Inter SemiBold"/>
            </a:endParaRPr>
          </a:p>
        </p:txBody>
      </p:sp>
      <p:sp>
        <p:nvSpPr>
          <p:cNvPr id="1122" name="Google Shape;1122;p147"/>
          <p:cNvSpPr/>
          <p:nvPr/>
        </p:nvSpPr>
        <p:spPr>
          <a:xfrm>
            <a:off x="5942150" y="1806747"/>
            <a:ext cx="2088000" cy="310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Inter SemiBold"/>
                <a:ea typeface="Inter SemiBold"/>
                <a:cs typeface="Inter SemiBold"/>
                <a:sym typeface="Inter SemiBold"/>
              </a:rPr>
              <a:t>Mobile Worker</a:t>
            </a:r>
            <a:endParaRPr sz="1000">
              <a:latin typeface="Inter SemiBold"/>
              <a:ea typeface="Inter SemiBold"/>
              <a:cs typeface="Inter SemiBold"/>
              <a:sym typeface="Inter SemiBold"/>
            </a:endParaRPr>
          </a:p>
        </p:txBody>
      </p:sp>
      <p:sp>
        <p:nvSpPr>
          <p:cNvPr id="1123" name="Google Shape;1123;p147"/>
          <p:cNvSpPr/>
          <p:nvPr/>
        </p:nvSpPr>
        <p:spPr>
          <a:xfrm>
            <a:off x="988115" y="1806747"/>
            <a:ext cx="2104200" cy="310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Inter SemiBold"/>
                <a:ea typeface="Inter SemiBold"/>
                <a:cs typeface="Inter SemiBold"/>
                <a:sym typeface="Inter SemiBold"/>
              </a:rPr>
              <a:t>Business Partner</a:t>
            </a:r>
            <a:endParaRPr sz="1000">
              <a:latin typeface="Inter SemiBold"/>
              <a:ea typeface="Inter SemiBold"/>
              <a:cs typeface="Inter SemiBold"/>
              <a:sym typeface="Inter SemiBold"/>
            </a:endParaRPr>
          </a:p>
        </p:txBody>
      </p:sp>
      <p:sp>
        <p:nvSpPr>
          <p:cNvPr id="1124" name="Google Shape;1124;p147"/>
          <p:cNvSpPr/>
          <p:nvPr/>
        </p:nvSpPr>
        <p:spPr>
          <a:xfrm>
            <a:off x="4054229" y="1859594"/>
            <a:ext cx="927600" cy="1896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latin typeface="Inter SemiBold"/>
                <a:ea typeface="Inter SemiBold"/>
                <a:cs typeface="Inter SemiBold"/>
                <a:sym typeface="Inter SemiBold"/>
              </a:rPr>
              <a:t>Internet</a:t>
            </a:r>
            <a:endParaRPr sz="1000">
              <a:latin typeface="Inter SemiBold"/>
              <a:ea typeface="Inter SemiBold"/>
              <a:cs typeface="Inter SemiBold"/>
              <a:sym typeface="Inter SemiBold"/>
            </a:endParaRPr>
          </a:p>
        </p:txBody>
      </p:sp>
      <p:sp>
        <p:nvSpPr>
          <p:cNvPr id="1125" name="Google Shape;1125;p147"/>
          <p:cNvSpPr txBox="1"/>
          <p:nvPr/>
        </p:nvSpPr>
        <p:spPr>
          <a:xfrm>
            <a:off x="2946151" y="2130359"/>
            <a:ext cx="548700" cy="2649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n" sz="800">
                <a:solidFill>
                  <a:schemeClr val="dk1"/>
                </a:solidFill>
                <a:latin typeface="Inter SemiBold"/>
                <a:ea typeface="Inter SemiBold"/>
                <a:cs typeface="Inter SemiBold"/>
                <a:sym typeface="Inter SemiBold"/>
              </a:rPr>
              <a:t>MPLS/</a:t>
            </a:r>
            <a:endParaRPr sz="800">
              <a:solidFill>
                <a:schemeClr val="dk1"/>
              </a:solidFill>
              <a:latin typeface="Inter SemiBold"/>
              <a:ea typeface="Inter SemiBold"/>
              <a:cs typeface="Inter SemiBold"/>
              <a:sym typeface="Inter SemiBold"/>
            </a:endParaRPr>
          </a:p>
          <a:p>
            <a:pPr marL="0" lvl="0" indent="0" algn="ctr" rtl="0">
              <a:lnSpc>
                <a:spcPct val="80000"/>
              </a:lnSpc>
              <a:spcBef>
                <a:spcPts val="0"/>
              </a:spcBef>
              <a:spcAft>
                <a:spcPts val="0"/>
              </a:spcAft>
              <a:buNone/>
            </a:pPr>
            <a:r>
              <a:rPr lang="en" sz="800">
                <a:solidFill>
                  <a:schemeClr val="dk1"/>
                </a:solidFill>
                <a:latin typeface="Inter SemiBold"/>
                <a:ea typeface="Inter SemiBold"/>
                <a:cs typeface="Inter SemiBold"/>
                <a:sym typeface="Inter SemiBold"/>
              </a:rPr>
              <a:t>Leased</a:t>
            </a:r>
            <a:endParaRPr sz="800">
              <a:solidFill>
                <a:schemeClr val="dk1"/>
              </a:solidFill>
              <a:latin typeface="Inter SemiBold"/>
              <a:ea typeface="Inter SemiBold"/>
              <a:cs typeface="Inter SemiBold"/>
              <a:sym typeface="Inter SemiBold"/>
            </a:endParaRPr>
          </a:p>
        </p:txBody>
      </p:sp>
      <p:sp>
        <p:nvSpPr>
          <p:cNvPr id="1126" name="Google Shape;1126;p147"/>
          <p:cNvSpPr txBox="1"/>
          <p:nvPr/>
        </p:nvSpPr>
        <p:spPr>
          <a:xfrm>
            <a:off x="5455675" y="2130347"/>
            <a:ext cx="548700" cy="3105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None/>
            </a:pPr>
            <a:r>
              <a:rPr lang="en" sz="800">
                <a:solidFill>
                  <a:schemeClr val="dk1"/>
                </a:solidFill>
                <a:latin typeface="Inter SemiBold"/>
                <a:ea typeface="Inter SemiBold"/>
                <a:cs typeface="Inter SemiBold"/>
                <a:sym typeface="Inter SemiBold"/>
              </a:rPr>
              <a:t>MPLS/</a:t>
            </a:r>
            <a:endParaRPr sz="800">
              <a:solidFill>
                <a:schemeClr val="dk1"/>
              </a:solidFill>
              <a:latin typeface="Inter SemiBold"/>
              <a:ea typeface="Inter SemiBold"/>
              <a:cs typeface="Inter SemiBold"/>
              <a:sym typeface="Inter SemiBold"/>
            </a:endParaRPr>
          </a:p>
          <a:p>
            <a:pPr marL="0" lvl="0" indent="0" algn="ctr" rtl="0">
              <a:lnSpc>
                <a:spcPct val="80000"/>
              </a:lnSpc>
              <a:spcBef>
                <a:spcPts val="0"/>
              </a:spcBef>
              <a:spcAft>
                <a:spcPts val="0"/>
              </a:spcAft>
              <a:buNone/>
            </a:pPr>
            <a:r>
              <a:rPr lang="en" sz="800">
                <a:solidFill>
                  <a:schemeClr val="dk1"/>
                </a:solidFill>
                <a:latin typeface="Inter SemiBold"/>
                <a:ea typeface="Inter SemiBold"/>
                <a:cs typeface="Inter SemiBold"/>
                <a:sym typeface="Inter SemiBold"/>
              </a:rPr>
              <a:t>Leased</a:t>
            </a:r>
            <a:endParaRPr sz="800">
              <a:solidFill>
                <a:schemeClr val="dk1"/>
              </a:solidFill>
              <a:latin typeface="Inter SemiBold"/>
              <a:ea typeface="Inter SemiBold"/>
              <a:cs typeface="Inter SemiBold"/>
              <a:sym typeface="Inter SemiBold"/>
            </a:endParaRPr>
          </a:p>
        </p:txBody>
      </p:sp>
      <p:sp>
        <p:nvSpPr>
          <p:cNvPr id="1127" name="Google Shape;1127;p147"/>
          <p:cNvSpPr txBox="1">
            <a:spLocks noGrp="1"/>
          </p:cNvSpPr>
          <p:nvPr>
            <p:ph type="title"/>
          </p:nvPr>
        </p:nvSpPr>
        <p:spPr>
          <a:xfrm>
            <a:off x="239250" y="864525"/>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Enterprise Networks were built for 2010</a:t>
            </a:r>
            <a:endParaRPr/>
          </a:p>
        </p:txBody>
      </p:sp>
      <p:grpSp>
        <p:nvGrpSpPr>
          <p:cNvPr id="1128" name="Google Shape;1128;p147"/>
          <p:cNvGrpSpPr/>
          <p:nvPr/>
        </p:nvGrpSpPr>
        <p:grpSpPr>
          <a:xfrm>
            <a:off x="6796490" y="4006122"/>
            <a:ext cx="322723" cy="457203"/>
            <a:chOff x="8624887" y="1771650"/>
            <a:chExt cx="217512" cy="311850"/>
          </a:xfrm>
        </p:grpSpPr>
        <p:sp>
          <p:nvSpPr>
            <p:cNvPr id="1129" name="Google Shape;1129;p147"/>
            <p:cNvSpPr/>
            <p:nvPr/>
          </p:nvSpPr>
          <p:spPr>
            <a:xfrm>
              <a:off x="8686799" y="1833562"/>
              <a:ext cx="96375" cy="96375"/>
            </a:xfrm>
            <a:custGeom>
              <a:avLst/>
              <a:gdLst/>
              <a:ahLst/>
              <a:cxnLst/>
              <a:rect l="l" t="t" r="r" b="b"/>
              <a:pathLst>
                <a:path w="21393" h="21393" extrusionOk="0">
                  <a:moveTo>
                    <a:pt x="16211" y="12996"/>
                  </a:moveTo>
                  <a:cubicBezTo>
                    <a:pt x="15917" y="13727"/>
                    <a:pt x="15481" y="14392"/>
                    <a:pt x="14929" y="14953"/>
                  </a:cubicBezTo>
                  <a:cubicBezTo>
                    <a:pt x="14375" y="15514"/>
                    <a:pt x="13716" y="15958"/>
                    <a:pt x="12990" y="16262"/>
                  </a:cubicBezTo>
                  <a:cubicBezTo>
                    <a:pt x="12264" y="16565"/>
                    <a:pt x="11484" y="16722"/>
                    <a:pt x="10696" y="16722"/>
                  </a:cubicBezTo>
                  <a:lnTo>
                    <a:pt x="10696" y="16639"/>
                  </a:lnTo>
                  <a:cubicBezTo>
                    <a:pt x="9521" y="16639"/>
                    <a:pt x="8372" y="16291"/>
                    <a:pt x="7395" y="15637"/>
                  </a:cubicBezTo>
                  <a:cubicBezTo>
                    <a:pt x="6418" y="14985"/>
                    <a:pt x="5656" y="14057"/>
                    <a:pt x="5207" y="12970"/>
                  </a:cubicBezTo>
                  <a:cubicBezTo>
                    <a:pt x="4756" y="11885"/>
                    <a:pt x="4638" y="10689"/>
                    <a:pt x="4868" y="9538"/>
                  </a:cubicBezTo>
                  <a:cubicBezTo>
                    <a:pt x="5097" y="8385"/>
                    <a:pt x="5663" y="7326"/>
                    <a:pt x="6495" y="6494"/>
                  </a:cubicBezTo>
                  <a:cubicBezTo>
                    <a:pt x="7326" y="5663"/>
                    <a:pt x="8385" y="5097"/>
                    <a:pt x="9538" y="4868"/>
                  </a:cubicBezTo>
                  <a:cubicBezTo>
                    <a:pt x="10690" y="4639"/>
                    <a:pt x="11885" y="4756"/>
                    <a:pt x="12970" y="5207"/>
                  </a:cubicBezTo>
                  <a:cubicBezTo>
                    <a:pt x="14056" y="5656"/>
                    <a:pt x="14985" y="6418"/>
                    <a:pt x="15637" y="7395"/>
                  </a:cubicBezTo>
                  <a:cubicBezTo>
                    <a:pt x="16291" y="8372"/>
                    <a:pt x="16639" y="9521"/>
                    <a:pt x="16639" y="10697"/>
                  </a:cubicBezTo>
                  <a:cubicBezTo>
                    <a:pt x="16650" y="11483"/>
                    <a:pt x="16505" y="12265"/>
                    <a:pt x="16211" y="12996"/>
                  </a:cubicBezTo>
                  <a:close/>
                  <a:moveTo>
                    <a:pt x="10696" y="0"/>
                  </a:moveTo>
                  <a:cubicBezTo>
                    <a:pt x="8581" y="0"/>
                    <a:pt x="6513" y="628"/>
                    <a:pt x="4754" y="1803"/>
                  </a:cubicBezTo>
                  <a:cubicBezTo>
                    <a:pt x="2995" y="2978"/>
                    <a:pt x="1623" y="4648"/>
                    <a:pt x="814" y="6603"/>
                  </a:cubicBezTo>
                  <a:cubicBezTo>
                    <a:pt x="5" y="8557"/>
                    <a:pt x="-207" y="10708"/>
                    <a:pt x="205" y="12784"/>
                  </a:cubicBezTo>
                  <a:cubicBezTo>
                    <a:pt x="618" y="14859"/>
                    <a:pt x="1636" y="16764"/>
                    <a:pt x="3133" y="18260"/>
                  </a:cubicBezTo>
                  <a:cubicBezTo>
                    <a:pt x="4629" y="19757"/>
                    <a:pt x="6534" y="20775"/>
                    <a:pt x="8609" y="21188"/>
                  </a:cubicBezTo>
                  <a:cubicBezTo>
                    <a:pt x="10685" y="21600"/>
                    <a:pt x="12836" y="21388"/>
                    <a:pt x="14790" y="20579"/>
                  </a:cubicBezTo>
                  <a:cubicBezTo>
                    <a:pt x="16745" y="19770"/>
                    <a:pt x="18415" y="18398"/>
                    <a:pt x="19590" y="16639"/>
                  </a:cubicBezTo>
                  <a:cubicBezTo>
                    <a:pt x="20765" y="14880"/>
                    <a:pt x="21393" y="12812"/>
                    <a:pt x="21393" y="10697"/>
                  </a:cubicBezTo>
                  <a:cubicBezTo>
                    <a:pt x="21393" y="7860"/>
                    <a:pt x="20266" y="5139"/>
                    <a:pt x="18260" y="3133"/>
                  </a:cubicBezTo>
                  <a:cubicBezTo>
                    <a:pt x="16254" y="1127"/>
                    <a:pt x="13533" y="0"/>
                    <a:pt x="10696"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130" name="Google Shape;1130;p147"/>
            <p:cNvSpPr/>
            <p:nvPr/>
          </p:nvSpPr>
          <p:spPr>
            <a:xfrm>
              <a:off x="8624887" y="1771650"/>
              <a:ext cx="217512" cy="311850"/>
            </a:xfrm>
            <a:custGeom>
              <a:avLst/>
              <a:gdLst/>
              <a:ahLst/>
              <a:cxnLst/>
              <a:rect l="l" t="t" r="r" b="b"/>
              <a:pathLst>
                <a:path w="21600" h="21600" extrusionOk="0">
                  <a:moveTo>
                    <a:pt x="10710" y="19912"/>
                  </a:moveTo>
                  <a:cubicBezTo>
                    <a:pt x="8412" y="17720"/>
                    <a:pt x="2127" y="11381"/>
                    <a:pt x="2127" y="7534"/>
                  </a:cubicBezTo>
                  <a:cubicBezTo>
                    <a:pt x="2127" y="5929"/>
                    <a:pt x="3041" y="4390"/>
                    <a:pt x="4667" y="3256"/>
                  </a:cubicBezTo>
                  <a:cubicBezTo>
                    <a:pt x="6294" y="2121"/>
                    <a:pt x="8500" y="1484"/>
                    <a:pt x="10800" y="1484"/>
                  </a:cubicBezTo>
                  <a:cubicBezTo>
                    <a:pt x="13100" y="1484"/>
                    <a:pt x="15306" y="2121"/>
                    <a:pt x="16933" y="3256"/>
                  </a:cubicBezTo>
                  <a:cubicBezTo>
                    <a:pt x="18559" y="4390"/>
                    <a:pt x="19473" y="5929"/>
                    <a:pt x="19473" y="7534"/>
                  </a:cubicBezTo>
                  <a:cubicBezTo>
                    <a:pt x="19473" y="11373"/>
                    <a:pt x="13055" y="17724"/>
                    <a:pt x="10710" y="19912"/>
                  </a:cubicBezTo>
                  <a:close/>
                  <a:moveTo>
                    <a:pt x="18430" y="2206"/>
                  </a:moveTo>
                  <a:cubicBezTo>
                    <a:pt x="16405" y="795"/>
                    <a:pt x="13661" y="2"/>
                    <a:pt x="10800" y="0"/>
                  </a:cubicBezTo>
                  <a:cubicBezTo>
                    <a:pt x="7936" y="2"/>
                    <a:pt x="5191" y="796"/>
                    <a:pt x="3166" y="2209"/>
                  </a:cubicBezTo>
                  <a:cubicBezTo>
                    <a:pt x="1142" y="3621"/>
                    <a:pt x="3" y="5536"/>
                    <a:pt x="0" y="7534"/>
                  </a:cubicBezTo>
                  <a:cubicBezTo>
                    <a:pt x="0" y="12727"/>
                    <a:pt x="9460" y="21259"/>
                    <a:pt x="9864" y="21600"/>
                  </a:cubicBezTo>
                  <a:lnTo>
                    <a:pt x="11534" y="21600"/>
                  </a:lnTo>
                  <a:cubicBezTo>
                    <a:pt x="11949" y="21229"/>
                    <a:pt x="21600" y="12697"/>
                    <a:pt x="21600" y="7526"/>
                  </a:cubicBezTo>
                  <a:cubicBezTo>
                    <a:pt x="21594" y="5530"/>
                    <a:pt x="20455" y="3617"/>
                    <a:pt x="18430" y="2206"/>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1131" name="Google Shape;1131;p147"/>
          <p:cNvSpPr/>
          <p:nvPr/>
        </p:nvSpPr>
        <p:spPr>
          <a:xfrm>
            <a:off x="4245668" y="1374462"/>
            <a:ext cx="548640" cy="351153"/>
          </a:xfrm>
          <a:custGeom>
            <a:avLst/>
            <a:gdLst/>
            <a:ahLst/>
            <a:cxnLst/>
            <a:rect l="l" t="t" r="r" b="b"/>
            <a:pathLst>
              <a:path w="21600" h="21402" extrusionOk="0">
                <a:moveTo>
                  <a:pt x="20096" y="16371"/>
                </a:moveTo>
                <a:cubicBezTo>
                  <a:pt x="19982" y="16927"/>
                  <a:pt x="19794" y="17440"/>
                  <a:pt x="19546" y="17876"/>
                </a:cubicBezTo>
                <a:cubicBezTo>
                  <a:pt x="19297" y="18313"/>
                  <a:pt x="18993" y="18663"/>
                  <a:pt x="18653" y="18904"/>
                </a:cubicBezTo>
                <a:cubicBezTo>
                  <a:pt x="18313" y="19146"/>
                  <a:pt x="17945" y="19273"/>
                  <a:pt x="17572" y="19279"/>
                </a:cubicBezTo>
                <a:lnTo>
                  <a:pt x="4794" y="19279"/>
                </a:lnTo>
                <a:cubicBezTo>
                  <a:pt x="3880" y="19279"/>
                  <a:pt x="3003" y="18710"/>
                  <a:pt x="2356" y="17698"/>
                </a:cubicBezTo>
                <a:cubicBezTo>
                  <a:pt x="1710" y="16686"/>
                  <a:pt x="1346" y="15313"/>
                  <a:pt x="1346" y="13882"/>
                </a:cubicBezTo>
                <a:cubicBezTo>
                  <a:pt x="1346" y="12450"/>
                  <a:pt x="1710" y="11078"/>
                  <a:pt x="2356" y="10065"/>
                </a:cubicBezTo>
                <a:cubicBezTo>
                  <a:pt x="3003" y="9053"/>
                  <a:pt x="3880" y="8485"/>
                  <a:pt x="4794" y="8485"/>
                </a:cubicBezTo>
                <a:cubicBezTo>
                  <a:pt x="4985" y="8485"/>
                  <a:pt x="5176" y="8510"/>
                  <a:pt x="5365" y="8559"/>
                </a:cubicBezTo>
                <a:lnTo>
                  <a:pt x="6124" y="7830"/>
                </a:lnTo>
                <a:cubicBezTo>
                  <a:pt x="6484" y="6005"/>
                  <a:pt x="7247" y="4439"/>
                  <a:pt x="8276" y="3412"/>
                </a:cubicBezTo>
                <a:cubicBezTo>
                  <a:pt x="9305" y="2385"/>
                  <a:pt x="10534" y="1962"/>
                  <a:pt x="11743" y="2220"/>
                </a:cubicBezTo>
                <a:cubicBezTo>
                  <a:pt x="12952" y="2477"/>
                  <a:pt x="14064" y="3397"/>
                  <a:pt x="14880" y="4817"/>
                </a:cubicBezTo>
                <a:cubicBezTo>
                  <a:pt x="15697" y="6237"/>
                  <a:pt x="16165" y="8064"/>
                  <a:pt x="16202" y="9974"/>
                </a:cubicBezTo>
                <a:lnTo>
                  <a:pt x="17011" y="10977"/>
                </a:lnTo>
                <a:cubicBezTo>
                  <a:pt x="17377" y="10861"/>
                  <a:pt x="17755" y="10865"/>
                  <a:pt x="18119" y="10990"/>
                </a:cubicBezTo>
                <a:cubicBezTo>
                  <a:pt x="18484" y="11115"/>
                  <a:pt x="18828" y="11359"/>
                  <a:pt x="19129" y="11704"/>
                </a:cubicBezTo>
                <a:cubicBezTo>
                  <a:pt x="19431" y="12049"/>
                  <a:pt x="19682" y="12489"/>
                  <a:pt x="19868" y="12996"/>
                </a:cubicBezTo>
                <a:cubicBezTo>
                  <a:pt x="20054" y="13503"/>
                  <a:pt x="20171" y="14065"/>
                  <a:pt x="20210" y="14646"/>
                </a:cubicBezTo>
                <a:cubicBezTo>
                  <a:pt x="20249" y="15227"/>
                  <a:pt x="20210" y="15815"/>
                  <a:pt x="20096" y="16371"/>
                </a:cubicBezTo>
                <a:close/>
                <a:moveTo>
                  <a:pt x="20420" y="10638"/>
                </a:moveTo>
                <a:cubicBezTo>
                  <a:pt x="19665" y="9455"/>
                  <a:pt x="18640" y="8791"/>
                  <a:pt x="17572" y="8791"/>
                </a:cubicBezTo>
                <a:lnTo>
                  <a:pt x="17572" y="8780"/>
                </a:lnTo>
                <a:lnTo>
                  <a:pt x="17504" y="8780"/>
                </a:lnTo>
                <a:cubicBezTo>
                  <a:pt x="17306" y="6557"/>
                  <a:pt x="16644" y="4498"/>
                  <a:pt x="15622" y="2925"/>
                </a:cubicBezTo>
                <a:cubicBezTo>
                  <a:pt x="14600" y="1350"/>
                  <a:pt x="13274" y="349"/>
                  <a:pt x="11851" y="76"/>
                </a:cubicBezTo>
                <a:cubicBezTo>
                  <a:pt x="10427" y="-198"/>
                  <a:pt x="8986" y="272"/>
                  <a:pt x="7751" y="1413"/>
                </a:cubicBezTo>
                <a:cubicBezTo>
                  <a:pt x="6516" y="2553"/>
                  <a:pt x="5556" y="4300"/>
                  <a:pt x="5020" y="6383"/>
                </a:cubicBezTo>
                <a:lnTo>
                  <a:pt x="4798" y="6383"/>
                </a:lnTo>
                <a:cubicBezTo>
                  <a:pt x="3525" y="6383"/>
                  <a:pt x="2305" y="7174"/>
                  <a:pt x="1405" y="8582"/>
                </a:cubicBezTo>
                <a:cubicBezTo>
                  <a:pt x="505" y="9991"/>
                  <a:pt x="0" y="11901"/>
                  <a:pt x="0" y="13892"/>
                </a:cubicBezTo>
                <a:cubicBezTo>
                  <a:pt x="0" y="15884"/>
                  <a:pt x="505" y="17794"/>
                  <a:pt x="1405" y="19202"/>
                </a:cubicBezTo>
                <a:cubicBezTo>
                  <a:pt x="2305" y="20611"/>
                  <a:pt x="3525" y="21402"/>
                  <a:pt x="4798" y="21402"/>
                </a:cubicBezTo>
                <a:lnTo>
                  <a:pt x="17572" y="21402"/>
                </a:lnTo>
                <a:cubicBezTo>
                  <a:pt x="18640" y="21402"/>
                  <a:pt x="19665" y="20738"/>
                  <a:pt x="20420" y="19555"/>
                </a:cubicBezTo>
                <a:cubicBezTo>
                  <a:pt x="21176" y="18373"/>
                  <a:pt x="21600" y="16769"/>
                  <a:pt x="21600" y="15096"/>
                </a:cubicBezTo>
                <a:cubicBezTo>
                  <a:pt x="21600" y="13424"/>
                  <a:pt x="21176" y="11820"/>
                  <a:pt x="20420" y="10638"/>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nvGrpSpPr>
          <p:cNvPr id="1132" name="Google Shape;1132;p147"/>
          <p:cNvGrpSpPr/>
          <p:nvPr/>
        </p:nvGrpSpPr>
        <p:grpSpPr>
          <a:xfrm>
            <a:off x="4324490" y="4007417"/>
            <a:ext cx="422200" cy="454614"/>
            <a:chOff x="866775" y="971550"/>
            <a:chExt cx="278478" cy="299838"/>
          </a:xfrm>
        </p:grpSpPr>
        <p:sp>
          <p:nvSpPr>
            <p:cNvPr id="1133" name="Google Shape;1133;p147"/>
            <p:cNvSpPr/>
            <p:nvPr/>
          </p:nvSpPr>
          <p:spPr>
            <a:xfrm>
              <a:off x="866775" y="1181100"/>
              <a:ext cx="278478" cy="90288"/>
            </a:xfrm>
            <a:custGeom>
              <a:avLst/>
              <a:gdLst/>
              <a:ahLst/>
              <a:cxnLst/>
              <a:rect l="l" t="t" r="r" b="b"/>
              <a:pathLst>
                <a:path w="21600" h="21600" extrusionOk="0">
                  <a:moveTo>
                    <a:pt x="19938" y="16475"/>
                  </a:moveTo>
                  <a:lnTo>
                    <a:pt x="1662" y="16475"/>
                  </a:lnTo>
                  <a:lnTo>
                    <a:pt x="1662" y="5125"/>
                  </a:lnTo>
                  <a:lnTo>
                    <a:pt x="19938" y="5125"/>
                  </a:lnTo>
                  <a:cubicBezTo>
                    <a:pt x="19938" y="5125"/>
                    <a:pt x="19938" y="16475"/>
                    <a:pt x="19938" y="16475"/>
                  </a:cubicBezTo>
                  <a:close/>
                  <a:moveTo>
                    <a:pt x="831" y="0"/>
                  </a:moveTo>
                  <a:lnTo>
                    <a:pt x="0" y="2562"/>
                  </a:lnTo>
                  <a:lnTo>
                    <a:pt x="0" y="19038"/>
                  </a:lnTo>
                  <a:lnTo>
                    <a:pt x="831" y="21600"/>
                  </a:lnTo>
                  <a:lnTo>
                    <a:pt x="20769" y="21600"/>
                  </a:lnTo>
                  <a:lnTo>
                    <a:pt x="21600" y="19038"/>
                  </a:lnTo>
                  <a:lnTo>
                    <a:pt x="21600" y="2562"/>
                  </a:lnTo>
                  <a:lnTo>
                    <a:pt x="20769" y="0"/>
                  </a:lnTo>
                  <a:cubicBezTo>
                    <a:pt x="20769" y="0"/>
                    <a:pt x="831" y="0"/>
                    <a:pt x="831"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134" name="Google Shape;1134;p147"/>
            <p:cNvSpPr/>
            <p:nvPr/>
          </p:nvSpPr>
          <p:spPr>
            <a:xfrm>
              <a:off x="1085850" y="1214437"/>
              <a:ext cx="22410" cy="22410"/>
            </a:xfrm>
            <a:custGeom>
              <a:avLst/>
              <a:gdLst/>
              <a:ahLst/>
              <a:cxnLst/>
              <a:rect l="l" t="t" r="r" b="b"/>
              <a:pathLst>
                <a:path w="21394" h="21394" extrusionOk="0">
                  <a:moveTo>
                    <a:pt x="10698" y="21394"/>
                  </a:moveTo>
                  <a:cubicBezTo>
                    <a:pt x="12811" y="21394"/>
                    <a:pt x="14879" y="20764"/>
                    <a:pt x="16640" y="19592"/>
                  </a:cubicBezTo>
                  <a:cubicBezTo>
                    <a:pt x="18401" y="18415"/>
                    <a:pt x="19773" y="16746"/>
                    <a:pt x="20581" y="14791"/>
                  </a:cubicBezTo>
                  <a:cubicBezTo>
                    <a:pt x="21390" y="12836"/>
                    <a:pt x="21600" y="10686"/>
                    <a:pt x="21190" y="8608"/>
                  </a:cubicBezTo>
                  <a:cubicBezTo>
                    <a:pt x="20776" y="6535"/>
                    <a:pt x="19757" y="4626"/>
                    <a:pt x="18263" y="3131"/>
                  </a:cubicBezTo>
                  <a:cubicBezTo>
                    <a:pt x="16763" y="1637"/>
                    <a:pt x="14859" y="618"/>
                    <a:pt x="12786" y="204"/>
                  </a:cubicBezTo>
                  <a:cubicBezTo>
                    <a:pt x="10708" y="-206"/>
                    <a:pt x="8558" y="4"/>
                    <a:pt x="6603" y="813"/>
                  </a:cubicBezTo>
                  <a:cubicBezTo>
                    <a:pt x="4648" y="1621"/>
                    <a:pt x="2979" y="2993"/>
                    <a:pt x="1802" y="4754"/>
                  </a:cubicBezTo>
                  <a:cubicBezTo>
                    <a:pt x="625" y="6514"/>
                    <a:pt x="0" y="8582"/>
                    <a:pt x="0" y="10696"/>
                  </a:cubicBezTo>
                  <a:cubicBezTo>
                    <a:pt x="0" y="13532"/>
                    <a:pt x="1126" y="16255"/>
                    <a:pt x="3133" y="18261"/>
                  </a:cubicBezTo>
                  <a:cubicBezTo>
                    <a:pt x="5139" y="20268"/>
                    <a:pt x="7862" y="21394"/>
                    <a:pt x="10698" y="21394"/>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135" name="Google Shape;1135;p147"/>
            <p:cNvSpPr/>
            <p:nvPr/>
          </p:nvSpPr>
          <p:spPr>
            <a:xfrm>
              <a:off x="866775" y="971550"/>
              <a:ext cx="278478" cy="90180"/>
            </a:xfrm>
            <a:custGeom>
              <a:avLst/>
              <a:gdLst/>
              <a:ahLst/>
              <a:cxnLst/>
              <a:rect l="l" t="t" r="r" b="b"/>
              <a:pathLst>
                <a:path w="21600" h="21600" extrusionOk="0">
                  <a:moveTo>
                    <a:pt x="19938" y="16469"/>
                  </a:moveTo>
                  <a:lnTo>
                    <a:pt x="1662" y="16469"/>
                  </a:lnTo>
                  <a:lnTo>
                    <a:pt x="1662" y="5131"/>
                  </a:lnTo>
                  <a:lnTo>
                    <a:pt x="19938" y="5131"/>
                  </a:lnTo>
                  <a:cubicBezTo>
                    <a:pt x="19938" y="5131"/>
                    <a:pt x="19938" y="16469"/>
                    <a:pt x="19938" y="16469"/>
                  </a:cubicBezTo>
                  <a:close/>
                  <a:moveTo>
                    <a:pt x="20769" y="0"/>
                  </a:moveTo>
                  <a:lnTo>
                    <a:pt x="831" y="0"/>
                  </a:lnTo>
                  <a:lnTo>
                    <a:pt x="0" y="2565"/>
                  </a:lnTo>
                  <a:lnTo>
                    <a:pt x="0" y="19035"/>
                  </a:lnTo>
                  <a:lnTo>
                    <a:pt x="831" y="21600"/>
                  </a:lnTo>
                  <a:lnTo>
                    <a:pt x="20769" y="21600"/>
                  </a:lnTo>
                  <a:lnTo>
                    <a:pt x="21600" y="19035"/>
                  </a:lnTo>
                  <a:lnTo>
                    <a:pt x="21600" y="2565"/>
                  </a:lnTo>
                  <a:cubicBezTo>
                    <a:pt x="21600" y="2565"/>
                    <a:pt x="20769" y="0"/>
                    <a:pt x="20769"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136" name="Google Shape;1136;p147"/>
            <p:cNvSpPr/>
            <p:nvPr/>
          </p:nvSpPr>
          <p:spPr>
            <a:xfrm>
              <a:off x="1085850" y="1109663"/>
              <a:ext cx="22500" cy="22500"/>
            </a:xfrm>
            <a:prstGeom prst="ellipse">
              <a:avLst/>
            </a:pr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137" name="Google Shape;1137;p147"/>
            <p:cNvSpPr/>
            <p:nvPr/>
          </p:nvSpPr>
          <p:spPr>
            <a:xfrm>
              <a:off x="866775" y="1076325"/>
              <a:ext cx="278478" cy="90234"/>
            </a:xfrm>
            <a:custGeom>
              <a:avLst/>
              <a:gdLst/>
              <a:ahLst/>
              <a:cxnLst/>
              <a:rect l="l" t="t" r="r" b="b"/>
              <a:pathLst>
                <a:path w="21600" h="21600" extrusionOk="0">
                  <a:moveTo>
                    <a:pt x="19938" y="16472"/>
                  </a:moveTo>
                  <a:lnTo>
                    <a:pt x="1662" y="16472"/>
                  </a:lnTo>
                  <a:lnTo>
                    <a:pt x="1662" y="5128"/>
                  </a:lnTo>
                  <a:lnTo>
                    <a:pt x="19938" y="5128"/>
                  </a:lnTo>
                  <a:cubicBezTo>
                    <a:pt x="19938" y="5128"/>
                    <a:pt x="19938" y="16472"/>
                    <a:pt x="19938" y="16472"/>
                  </a:cubicBezTo>
                  <a:close/>
                  <a:moveTo>
                    <a:pt x="831" y="0"/>
                  </a:moveTo>
                  <a:lnTo>
                    <a:pt x="0" y="2564"/>
                  </a:lnTo>
                  <a:lnTo>
                    <a:pt x="0" y="19036"/>
                  </a:lnTo>
                  <a:lnTo>
                    <a:pt x="831" y="21600"/>
                  </a:lnTo>
                  <a:lnTo>
                    <a:pt x="20769" y="21600"/>
                  </a:lnTo>
                  <a:lnTo>
                    <a:pt x="21600" y="19036"/>
                  </a:lnTo>
                  <a:lnTo>
                    <a:pt x="21600" y="2564"/>
                  </a:lnTo>
                  <a:lnTo>
                    <a:pt x="20769" y="0"/>
                  </a:lnTo>
                  <a:cubicBezTo>
                    <a:pt x="20769" y="0"/>
                    <a:pt x="831" y="0"/>
                    <a:pt x="831"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138" name="Google Shape;1138;p147"/>
            <p:cNvSpPr/>
            <p:nvPr/>
          </p:nvSpPr>
          <p:spPr>
            <a:xfrm>
              <a:off x="1085850" y="1004888"/>
              <a:ext cx="22500" cy="22500"/>
            </a:xfrm>
            <a:prstGeom prst="ellipse">
              <a:avLst/>
            </a:pr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pic>
        <p:nvPicPr>
          <p:cNvPr id="1139" name="Google Shape;1139;p147"/>
          <p:cNvPicPr preferRelativeResize="0"/>
          <p:nvPr/>
        </p:nvPicPr>
        <p:blipFill rotWithShape="1">
          <a:blip r:embed="rId3">
            <a:alphaModFix/>
          </a:blip>
          <a:srcRect l="386" r="386"/>
          <a:stretch/>
        </p:blipFill>
        <p:spPr>
          <a:xfrm>
            <a:off x="1769929" y="1297913"/>
            <a:ext cx="540572" cy="548640"/>
          </a:xfrm>
          <a:prstGeom prst="rect">
            <a:avLst/>
          </a:prstGeom>
          <a:noFill/>
          <a:ln>
            <a:noFill/>
          </a:ln>
        </p:spPr>
      </p:pic>
      <p:pic>
        <p:nvPicPr>
          <p:cNvPr id="1140" name="Google Shape;1140;p147"/>
          <p:cNvPicPr preferRelativeResize="0"/>
          <p:nvPr/>
        </p:nvPicPr>
        <p:blipFill>
          <a:blip r:embed="rId4">
            <a:alphaModFix/>
          </a:blip>
          <a:stretch>
            <a:fillRect/>
          </a:stretch>
        </p:blipFill>
        <p:spPr>
          <a:xfrm>
            <a:off x="1711925" y="3960404"/>
            <a:ext cx="544546" cy="548640"/>
          </a:xfrm>
          <a:prstGeom prst="rect">
            <a:avLst/>
          </a:prstGeom>
          <a:noFill/>
          <a:ln>
            <a:noFill/>
          </a:ln>
        </p:spPr>
      </p:pic>
      <p:sp>
        <p:nvSpPr>
          <p:cNvPr id="1141" name="Google Shape;1141;p147"/>
          <p:cNvSpPr/>
          <p:nvPr/>
        </p:nvSpPr>
        <p:spPr>
          <a:xfrm>
            <a:off x="6706505" y="1424660"/>
            <a:ext cx="548640" cy="329184"/>
          </a:xfrm>
          <a:custGeom>
            <a:avLst/>
            <a:gdLst/>
            <a:ahLst/>
            <a:cxnLst/>
            <a:rect l="l" t="t" r="r" b="b"/>
            <a:pathLst>
              <a:path w="21600" h="21600" extrusionOk="0">
                <a:moveTo>
                  <a:pt x="17446" y="18813"/>
                </a:moveTo>
                <a:lnTo>
                  <a:pt x="4154" y="18813"/>
                </a:lnTo>
                <a:lnTo>
                  <a:pt x="4154" y="2787"/>
                </a:lnTo>
                <a:lnTo>
                  <a:pt x="17446" y="2787"/>
                </a:lnTo>
                <a:cubicBezTo>
                  <a:pt x="17446" y="2787"/>
                  <a:pt x="17446" y="18813"/>
                  <a:pt x="17446" y="18813"/>
                </a:cubicBezTo>
                <a:close/>
                <a:moveTo>
                  <a:pt x="19108" y="18813"/>
                </a:moveTo>
                <a:lnTo>
                  <a:pt x="19108" y="1394"/>
                </a:lnTo>
                <a:lnTo>
                  <a:pt x="18277" y="0"/>
                </a:lnTo>
                <a:lnTo>
                  <a:pt x="3323" y="0"/>
                </a:lnTo>
                <a:lnTo>
                  <a:pt x="2492" y="1394"/>
                </a:lnTo>
                <a:lnTo>
                  <a:pt x="2492" y="18813"/>
                </a:lnTo>
                <a:lnTo>
                  <a:pt x="0" y="18813"/>
                </a:lnTo>
                <a:lnTo>
                  <a:pt x="831" y="21600"/>
                </a:lnTo>
                <a:lnTo>
                  <a:pt x="20769" y="21600"/>
                </a:lnTo>
                <a:lnTo>
                  <a:pt x="21600" y="18813"/>
                </a:lnTo>
                <a:cubicBezTo>
                  <a:pt x="21600" y="18813"/>
                  <a:pt x="19108" y="18813"/>
                  <a:pt x="19108" y="1881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cxnSp>
        <p:nvCxnSpPr>
          <p:cNvPr id="1146" name="Google Shape;1146;p148"/>
          <p:cNvCxnSpPr/>
          <p:nvPr/>
        </p:nvCxnSpPr>
        <p:spPr>
          <a:xfrm>
            <a:off x="1399375" y="1652100"/>
            <a:ext cx="3392700" cy="0"/>
          </a:xfrm>
          <a:prstGeom prst="straightConnector1">
            <a:avLst/>
          </a:prstGeom>
          <a:noFill/>
          <a:ln w="9525" cap="flat" cmpd="sng">
            <a:solidFill>
              <a:schemeClr val="dk1"/>
            </a:solidFill>
            <a:prstDash val="dash"/>
            <a:round/>
            <a:headEnd type="none" w="med" len="med"/>
            <a:tailEnd type="none" w="med" len="med"/>
          </a:ln>
        </p:spPr>
      </p:cxnSp>
      <p:sp>
        <p:nvSpPr>
          <p:cNvPr id="1147" name="Google Shape;1147;p148"/>
          <p:cNvSpPr txBox="1"/>
          <p:nvPr/>
        </p:nvSpPr>
        <p:spPr>
          <a:xfrm>
            <a:off x="2424522" y="4541388"/>
            <a:ext cx="1507800" cy="3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Inter SemiBold"/>
                <a:ea typeface="Inter SemiBold"/>
                <a:cs typeface="Inter SemiBold"/>
                <a:sym typeface="Inter SemiBold"/>
              </a:rPr>
              <a:t>Data Center</a:t>
            </a:r>
            <a:endParaRPr sz="1000">
              <a:latin typeface="Inter SemiBold"/>
              <a:ea typeface="Inter SemiBold"/>
              <a:cs typeface="Inter SemiBold"/>
              <a:sym typeface="Inter SemiBold"/>
            </a:endParaRPr>
          </a:p>
        </p:txBody>
      </p:sp>
      <p:sp>
        <p:nvSpPr>
          <p:cNvPr id="1148" name="Google Shape;1148;p148"/>
          <p:cNvSpPr txBox="1"/>
          <p:nvPr/>
        </p:nvSpPr>
        <p:spPr>
          <a:xfrm>
            <a:off x="4428713" y="4541399"/>
            <a:ext cx="1642200" cy="3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Inter SemiBold"/>
                <a:ea typeface="Inter SemiBold"/>
                <a:cs typeface="Inter SemiBold"/>
                <a:sym typeface="Inter SemiBold"/>
              </a:rPr>
              <a:t>Branch Office</a:t>
            </a:r>
            <a:endParaRPr sz="1000">
              <a:latin typeface="Inter SemiBold"/>
              <a:ea typeface="Inter SemiBold"/>
              <a:cs typeface="Inter SemiBold"/>
              <a:sym typeface="Inter SemiBold"/>
            </a:endParaRPr>
          </a:p>
        </p:txBody>
      </p:sp>
      <p:sp>
        <p:nvSpPr>
          <p:cNvPr id="1149" name="Google Shape;1149;p148"/>
          <p:cNvSpPr txBox="1"/>
          <p:nvPr/>
        </p:nvSpPr>
        <p:spPr>
          <a:xfrm>
            <a:off x="253647" y="4541388"/>
            <a:ext cx="1709100" cy="3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Inter SemiBold"/>
                <a:ea typeface="Inter SemiBold"/>
                <a:cs typeface="Inter SemiBold"/>
                <a:sym typeface="Inter SemiBold"/>
              </a:rPr>
              <a:t>Headquarters</a:t>
            </a:r>
            <a:endParaRPr sz="1000">
              <a:latin typeface="Inter SemiBold"/>
              <a:ea typeface="Inter SemiBold"/>
              <a:cs typeface="Inter SemiBold"/>
              <a:sym typeface="Inter SemiBold"/>
            </a:endParaRPr>
          </a:p>
        </p:txBody>
      </p:sp>
      <p:sp>
        <p:nvSpPr>
          <p:cNvPr id="1150" name="Google Shape;1150;p148"/>
          <p:cNvSpPr/>
          <p:nvPr/>
        </p:nvSpPr>
        <p:spPr>
          <a:xfrm>
            <a:off x="5093325" y="1933987"/>
            <a:ext cx="591300" cy="37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48"/>
          <p:cNvSpPr txBox="1"/>
          <p:nvPr/>
        </p:nvSpPr>
        <p:spPr>
          <a:xfrm>
            <a:off x="1871175" y="1446202"/>
            <a:ext cx="482400" cy="2649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800">
                <a:solidFill>
                  <a:schemeClr val="dk1"/>
                </a:solidFill>
                <a:latin typeface="Inter SemiBold"/>
                <a:ea typeface="Inter SemiBold"/>
                <a:cs typeface="Inter SemiBold"/>
                <a:sym typeface="Inter SemiBold"/>
              </a:rPr>
              <a:t>IPsec VPN</a:t>
            </a:r>
            <a:endParaRPr sz="800">
              <a:solidFill>
                <a:schemeClr val="dk1"/>
              </a:solidFill>
              <a:latin typeface="Inter SemiBold"/>
              <a:ea typeface="Inter SemiBold"/>
              <a:cs typeface="Inter SemiBold"/>
              <a:sym typeface="Inter SemiBold"/>
            </a:endParaRPr>
          </a:p>
        </p:txBody>
      </p:sp>
      <p:grpSp>
        <p:nvGrpSpPr>
          <p:cNvPr id="1152" name="Google Shape;1152;p148"/>
          <p:cNvGrpSpPr/>
          <p:nvPr/>
        </p:nvGrpSpPr>
        <p:grpSpPr>
          <a:xfrm>
            <a:off x="5088452" y="3980021"/>
            <a:ext cx="322723" cy="457203"/>
            <a:chOff x="8624887" y="1771650"/>
            <a:chExt cx="217512" cy="311850"/>
          </a:xfrm>
        </p:grpSpPr>
        <p:sp>
          <p:nvSpPr>
            <p:cNvPr id="1153" name="Google Shape;1153;p148"/>
            <p:cNvSpPr/>
            <p:nvPr/>
          </p:nvSpPr>
          <p:spPr>
            <a:xfrm>
              <a:off x="8686799" y="1833562"/>
              <a:ext cx="96375" cy="96375"/>
            </a:xfrm>
            <a:custGeom>
              <a:avLst/>
              <a:gdLst/>
              <a:ahLst/>
              <a:cxnLst/>
              <a:rect l="l" t="t" r="r" b="b"/>
              <a:pathLst>
                <a:path w="21393" h="21393" extrusionOk="0">
                  <a:moveTo>
                    <a:pt x="16211" y="12996"/>
                  </a:moveTo>
                  <a:cubicBezTo>
                    <a:pt x="15917" y="13727"/>
                    <a:pt x="15481" y="14392"/>
                    <a:pt x="14929" y="14953"/>
                  </a:cubicBezTo>
                  <a:cubicBezTo>
                    <a:pt x="14375" y="15514"/>
                    <a:pt x="13716" y="15958"/>
                    <a:pt x="12990" y="16262"/>
                  </a:cubicBezTo>
                  <a:cubicBezTo>
                    <a:pt x="12264" y="16565"/>
                    <a:pt x="11484" y="16722"/>
                    <a:pt x="10696" y="16722"/>
                  </a:cubicBezTo>
                  <a:lnTo>
                    <a:pt x="10696" y="16639"/>
                  </a:lnTo>
                  <a:cubicBezTo>
                    <a:pt x="9521" y="16639"/>
                    <a:pt x="8372" y="16291"/>
                    <a:pt x="7395" y="15637"/>
                  </a:cubicBezTo>
                  <a:cubicBezTo>
                    <a:pt x="6418" y="14985"/>
                    <a:pt x="5656" y="14057"/>
                    <a:pt x="5207" y="12970"/>
                  </a:cubicBezTo>
                  <a:cubicBezTo>
                    <a:pt x="4756" y="11885"/>
                    <a:pt x="4638" y="10689"/>
                    <a:pt x="4868" y="9538"/>
                  </a:cubicBezTo>
                  <a:cubicBezTo>
                    <a:pt x="5097" y="8385"/>
                    <a:pt x="5663" y="7326"/>
                    <a:pt x="6495" y="6494"/>
                  </a:cubicBezTo>
                  <a:cubicBezTo>
                    <a:pt x="7326" y="5663"/>
                    <a:pt x="8385" y="5097"/>
                    <a:pt x="9538" y="4868"/>
                  </a:cubicBezTo>
                  <a:cubicBezTo>
                    <a:pt x="10690" y="4639"/>
                    <a:pt x="11885" y="4756"/>
                    <a:pt x="12970" y="5207"/>
                  </a:cubicBezTo>
                  <a:cubicBezTo>
                    <a:pt x="14056" y="5656"/>
                    <a:pt x="14985" y="6418"/>
                    <a:pt x="15637" y="7395"/>
                  </a:cubicBezTo>
                  <a:cubicBezTo>
                    <a:pt x="16291" y="8372"/>
                    <a:pt x="16639" y="9521"/>
                    <a:pt x="16639" y="10697"/>
                  </a:cubicBezTo>
                  <a:cubicBezTo>
                    <a:pt x="16650" y="11483"/>
                    <a:pt x="16505" y="12265"/>
                    <a:pt x="16211" y="12996"/>
                  </a:cubicBezTo>
                  <a:close/>
                  <a:moveTo>
                    <a:pt x="10696" y="0"/>
                  </a:moveTo>
                  <a:cubicBezTo>
                    <a:pt x="8581" y="0"/>
                    <a:pt x="6513" y="628"/>
                    <a:pt x="4754" y="1803"/>
                  </a:cubicBezTo>
                  <a:cubicBezTo>
                    <a:pt x="2995" y="2978"/>
                    <a:pt x="1623" y="4648"/>
                    <a:pt x="814" y="6603"/>
                  </a:cubicBezTo>
                  <a:cubicBezTo>
                    <a:pt x="5" y="8557"/>
                    <a:pt x="-207" y="10708"/>
                    <a:pt x="205" y="12784"/>
                  </a:cubicBezTo>
                  <a:cubicBezTo>
                    <a:pt x="618" y="14859"/>
                    <a:pt x="1636" y="16764"/>
                    <a:pt x="3133" y="18260"/>
                  </a:cubicBezTo>
                  <a:cubicBezTo>
                    <a:pt x="4629" y="19757"/>
                    <a:pt x="6534" y="20775"/>
                    <a:pt x="8609" y="21188"/>
                  </a:cubicBezTo>
                  <a:cubicBezTo>
                    <a:pt x="10685" y="21600"/>
                    <a:pt x="12836" y="21388"/>
                    <a:pt x="14790" y="20579"/>
                  </a:cubicBezTo>
                  <a:cubicBezTo>
                    <a:pt x="16745" y="19770"/>
                    <a:pt x="18415" y="18398"/>
                    <a:pt x="19590" y="16639"/>
                  </a:cubicBezTo>
                  <a:cubicBezTo>
                    <a:pt x="20765" y="14880"/>
                    <a:pt x="21393" y="12812"/>
                    <a:pt x="21393" y="10697"/>
                  </a:cubicBezTo>
                  <a:cubicBezTo>
                    <a:pt x="21393" y="7860"/>
                    <a:pt x="20266" y="5139"/>
                    <a:pt x="18260" y="3133"/>
                  </a:cubicBezTo>
                  <a:cubicBezTo>
                    <a:pt x="16254" y="1127"/>
                    <a:pt x="13533" y="0"/>
                    <a:pt x="10696"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154" name="Google Shape;1154;p148"/>
            <p:cNvSpPr/>
            <p:nvPr/>
          </p:nvSpPr>
          <p:spPr>
            <a:xfrm>
              <a:off x="8624887" y="1771650"/>
              <a:ext cx="217512" cy="311850"/>
            </a:xfrm>
            <a:custGeom>
              <a:avLst/>
              <a:gdLst/>
              <a:ahLst/>
              <a:cxnLst/>
              <a:rect l="l" t="t" r="r" b="b"/>
              <a:pathLst>
                <a:path w="21600" h="21600" extrusionOk="0">
                  <a:moveTo>
                    <a:pt x="10710" y="19912"/>
                  </a:moveTo>
                  <a:cubicBezTo>
                    <a:pt x="8412" y="17720"/>
                    <a:pt x="2127" y="11381"/>
                    <a:pt x="2127" y="7534"/>
                  </a:cubicBezTo>
                  <a:cubicBezTo>
                    <a:pt x="2127" y="5929"/>
                    <a:pt x="3041" y="4390"/>
                    <a:pt x="4667" y="3256"/>
                  </a:cubicBezTo>
                  <a:cubicBezTo>
                    <a:pt x="6294" y="2121"/>
                    <a:pt x="8500" y="1484"/>
                    <a:pt x="10800" y="1484"/>
                  </a:cubicBezTo>
                  <a:cubicBezTo>
                    <a:pt x="13100" y="1484"/>
                    <a:pt x="15306" y="2121"/>
                    <a:pt x="16933" y="3256"/>
                  </a:cubicBezTo>
                  <a:cubicBezTo>
                    <a:pt x="18559" y="4390"/>
                    <a:pt x="19473" y="5929"/>
                    <a:pt x="19473" y="7534"/>
                  </a:cubicBezTo>
                  <a:cubicBezTo>
                    <a:pt x="19473" y="11373"/>
                    <a:pt x="13055" y="17724"/>
                    <a:pt x="10710" y="19912"/>
                  </a:cubicBezTo>
                  <a:close/>
                  <a:moveTo>
                    <a:pt x="18430" y="2206"/>
                  </a:moveTo>
                  <a:cubicBezTo>
                    <a:pt x="16405" y="795"/>
                    <a:pt x="13661" y="2"/>
                    <a:pt x="10800" y="0"/>
                  </a:cubicBezTo>
                  <a:cubicBezTo>
                    <a:pt x="7936" y="2"/>
                    <a:pt x="5191" y="796"/>
                    <a:pt x="3166" y="2209"/>
                  </a:cubicBezTo>
                  <a:cubicBezTo>
                    <a:pt x="1142" y="3621"/>
                    <a:pt x="3" y="5536"/>
                    <a:pt x="0" y="7534"/>
                  </a:cubicBezTo>
                  <a:cubicBezTo>
                    <a:pt x="0" y="12727"/>
                    <a:pt x="9460" y="21259"/>
                    <a:pt x="9864" y="21600"/>
                  </a:cubicBezTo>
                  <a:lnTo>
                    <a:pt x="11534" y="21600"/>
                  </a:lnTo>
                  <a:cubicBezTo>
                    <a:pt x="11949" y="21229"/>
                    <a:pt x="21600" y="12697"/>
                    <a:pt x="21600" y="7526"/>
                  </a:cubicBezTo>
                  <a:cubicBezTo>
                    <a:pt x="21594" y="5530"/>
                    <a:pt x="20455" y="3617"/>
                    <a:pt x="18430" y="2206"/>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1155" name="Google Shape;1155;p148"/>
          <p:cNvGrpSpPr/>
          <p:nvPr/>
        </p:nvGrpSpPr>
        <p:grpSpPr>
          <a:xfrm>
            <a:off x="2956110" y="3981316"/>
            <a:ext cx="422200" cy="454614"/>
            <a:chOff x="866775" y="971550"/>
            <a:chExt cx="278478" cy="299838"/>
          </a:xfrm>
        </p:grpSpPr>
        <p:sp>
          <p:nvSpPr>
            <p:cNvPr id="1156" name="Google Shape;1156;p148"/>
            <p:cNvSpPr/>
            <p:nvPr/>
          </p:nvSpPr>
          <p:spPr>
            <a:xfrm>
              <a:off x="866775" y="1181100"/>
              <a:ext cx="278478" cy="90288"/>
            </a:xfrm>
            <a:custGeom>
              <a:avLst/>
              <a:gdLst/>
              <a:ahLst/>
              <a:cxnLst/>
              <a:rect l="l" t="t" r="r" b="b"/>
              <a:pathLst>
                <a:path w="21600" h="21600" extrusionOk="0">
                  <a:moveTo>
                    <a:pt x="19938" y="16475"/>
                  </a:moveTo>
                  <a:lnTo>
                    <a:pt x="1662" y="16475"/>
                  </a:lnTo>
                  <a:lnTo>
                    <a:pt x="1662" y="5125"/>
                  </a:lnTo>
                  <a:lnTo>
                    <a:pt x="19938" y="5125"/>
                  </a:lnTo>
                  <a:cubicBezTo>
                    <a:pt x="19938" y="5125"/>
                    <a:pt x="19938" y="16475"/>
                    <a:pt x="19938" y="16475"/>
                  </a:cubicBezTo>
                  <a:close/>
                  <a:moveTo>
                    <a:pt x="831" y="0"/>
                  </a:moveTo>
                  <a:lnTo>
                    <a:pt x="0" y="2562"/>
                  </a:lnTo>
                  <a:lnTo>
                    <a:pt x="0" y="19038"/>
                  </a:lnTo>
                  <a:lnTo>
                    <a:pt x="831" y="21600"/>
                  </a:lnTo>
                  <a:lnTo>
                    <a:pt x="20769" y="21600"/>
                  </a:lnTo>
                  <a:lnTo>
                    <a:pt x="21600" y="19038"/>
                  </a:lnTo>
                  <a:lnTo>
                    <a:pt x="21600" y="2562"/>
                  </a:lnTo>
                  <a:lnTo>
                    <a:pt x="20769" y="0"/>
                  </a:lnTo>
                  <a:cubicBezTo>
                    <a:pt x="20769" y="0"/>
                    <a:pt x="831" y="0"/>
                    <a:pt x="831"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157" name="Google Shape;1157;p148"/>
            <p:cNvSpPr/>
            <p:nvPr/>
          </p:nvSpPr>
          <p:spPr>
            <a:xfrm>
              <a:off x="1085850" y="1214437"/>
              <a:ext cx="22410" cy="22410"/>
            </a:xfrm>
            <a:custGeom>
              <a:avLst/>
              <a:gdLst/>
              <a:ahLst/>
              <a:cxnLst/>
              <a:rect l="l" t="t" r="r" b="b"/>
              <a:pathLst>
                <a:path w="21394" h="21394" extrusionOk="0">
                  <a:moveTo>
                    <a:pt x="10698" y="21394"/>
                  </a:moveTo>
                  <a:cubicBezTo>
                    <a:pt x="12811" y="21394"/>
                    <a:pt x="14879" y="20764"/>
                    <a:pt x="16640" y="19592"/>
                  </a:cubicBezTo>
                  <a:cubicBezTo>
                    <a:pt x="18401" y="18415"/>
                    <a:pt x="19773" y="16746"/>
                    <a:pt x="20581" y="14791"/>
                  </a:cubicBezTo>
                  <a:cubicBezTo>
                    <a:pt x="21390" y="12836"/>
                    <a:pt x="21600" y="10686"/>
                    <a:pt x="21190" y="8608"/>
                  </a:cubicBezTo>
                  <a:cubicBezTo>
                    <a:pt x="20776" y="6535"/>
                    <a:pt x="19757" y="4626"/>
                    <a:pt x="18263" y="3131"/>
                  </a:cubicBezTo>
                  <a:cubicBezTo>
                    <a:pt x="16763" y="1637"/>
                    <a:pt x="14859" y="618"/>
                    <a:pt x="12786" y="204"/>
                  </a:cubicBezTo>
                  <a:cubicBezTo>
                    <a:pt x="10708" y="-206"/>
                    <a:pt x="8558" y="4"/>
                    <a:pt x="6603" y="813"/>
                  </a:cubicBezTo>
                  <a:cubicBezTo>
                    <a:pt x="4648" y="1621"/>
                    <a:pt x="2979" y="2993"/>
                    <a:pt x="1802" y="4754"/>
                  </a:cubicBezTo>
                  <a:cubicBezTo>
                    <a:pt x="625" y="6514"/>
                    <a:pt x="0" y="8582"/>
                    <a:pt x="0" y="10696"/>
                  </a:cubicBezTo>
                  <a:cubicBezTo>
                    <a:pt x="0" y="13532"/>
                    <a:pt x="1126" y="16255"/>
                    <a:pt x="3133" y="18261"/>
                  </a:cubicBezTo>
                  <a:cubicBezTo>
                    <a:pt x="5139" y="20268"/>
                    <a:pt x="7862" y="21394"/>
                    <a:pt x="10698" y="21394"/>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158" name="Google Shape;1158;p148"/>
            <p:cNvSpPr/>
            <p:nvPr/>
          </p:nvSpPr>
          <p:spPr>
            <a:xfrm>
              <a:off x="866775" y="971550"/>
              <a:ext cx="278478" cy="90180"/>
            </a:xfrm>
            <a:custGeom>
              <a:avLst/>
              <a:gdLst/>
              <a:ahLst/>
              <a:cxnLst/>
              <a:rect l="l" t="t" r="r" b="b"/>
              <a:pathLst>
                <a:path w="21600" h="21600" extrusionOk="0">
                  <a:moveTo>
                    <a:pt x="19938" y="16469"/>
                  </a:moveTo>
                  <a:lnTo>
                    <a:pt x="1662" y="16469"/>
                  </a:lnTo>
                  <a:lnTo>
                    <a:pt x="1662" y="5131"/>
                  </a:lnTo>
                  <a:lnTo>
                    <a:pt x="19938" y="5131"/>
                  </a:lnTo>
                  <a:cubicBezTo>
                    <a:pt x="19938" y="5131"/>
                    <a:pt x="19938" y="16469"/>
                    <a:pt x="19938" y="16469"/>
                  </a:cubicBezTo>
                  <a:close/>
                  <a:moveTo>
                    <a:pt x="20769" y="0"/>
                  </a:moveTo>
                  <a:lnTo>
                    <a:pt x="831" y="0"/>
                  </a:lnTo>
                  <a:lnTo>
                    <a:pt x="0" y="2565"/>
                  </a:lnTo>
                  <a:lnTo>
                    <a:pt x="0" y="19035"/>
                  </a:lnTo>
                  <a:lnTo>
                    <a:pt x="831" y="21600"/>
                  </a:lnTo>
                  <a:lnTo>
                    <a:pt x="20769" y="21600"/>
                  </a:lnTo>
                  <a:lnTo>
                    <a:pt x="21600" y="19035"/>
                  </a:lnTo>
                  <a:lnTo>
                    <a:pt x="21600" y="2565"/>
                  </a:lnTo>
                  <a:cubicBezTo>
                    <a:pt x="21600" y="2565"/>
                    <a:pt x="20769" y="0"/>
                    <a:pt x="20769"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159" name="Google Shape;1159;p148"/>
            <p:cNvSpPr/>
            <p:nvPr/>
          </p:nvSpPr>
          <p:spPr>
            <a:xfrm>
              <a:off x="1085850" y="1109663"/>
              <a:ext cx="22500" cy="22500"/>
            </a:xfrm>
            <a:prstGeom prst="ellipse">
              <a:avLst/>
            </a:pr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160" name="Google Shape;1160;p148"/>
            <p:cNvSpPr/>
            <p:nvPr/>
          </p:nvSpPr>
          <p:spPr>
            <a:xfrm>
              <a:off x="866775" y="1076325"/>
              <a:ext cx="278478" cy="90234"/>
            </a:xfrm>
            <a:custGeom>
              <a:avLst/>
              <a:gdLst/>
              <a:ahLst/>
              <a:cxnLst/>
              <a:rect l="l" t="t" r="r" b="b"/>
              <a:pathLst>
                <a:path w="21600" h="21600" extrusionOk="0">
                  <a:moveTo>
                    <a:pt x="19938" y="16472"/>
                  </a:moveTo>
                  <a:lnTo>
                    <a:pt x="1662" y="16472"/>
                  </a:lnTo>
                  <a:lnTo>
                    <a:pt x="1662" y="5128"/>
                  </a:lnTo>
                  <a:lnTo>
                    <a:pt x="19938" y="5128"/>
                  </a:lnTo>
                  <a:cubicBezTo>
                    <a:pt x="19938" y="5128"/>
                    <a:pt x="19938" y="16472"/>
                    <a:pt x="19938" y="16472"/>
                  </a:cubicBezTo>
                  <a:close/>
                  <a:moveTo>
                    <a:pt x="831" y="0"/>
                  </a:moveTo>
                  <a:lnTo>
                    <a:pt x="0" y="2564"/>
                  </a:lnTo>
                  <a:lnTo>
                    <a:pt x="0" y="19036"/>
                  </a:lnTo>
                  <a:lnTo>
                    <a:pt x="831" y="21600"/>
                  </a:lnTo>
                  <a:lnTo>
                    <a:pt x="20769" y="21600"/>
                  </a:lnTo>
                  <a:lnTo>
                    <a:pt x="21600" y="19036"/>
                  </a:lnTo>
                  <a:lnTo>
                    <a:pt x="21600" y="2564"/>
                  </a:lnTo>
                  <a:lnTo>
                    <a:pt x="20769" y="0"/>
                  </a:lnTo>
                  <a:cubicBezTo>
                    <a:pt x="20769" y="0"/>
                    <a:pt x="831" y="0"/>
                    <a:pt x="831"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161" name="Google Shape;1161;p148"/>
            <p:cNvSpPr/>
            <p:nvPr/>
          </p:nvSpPr>
          <p:spPr>
            <a:xfrm>
              <a:off x="1085850" y="1004888"/>
              <a:ext cx="22500" cy="22500"/>
            </a:xfrm>
            <a:prstGeom prst="ellipse">
              <a:avLst/>
            </a:pr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pic>
        <p:nvPicPr>
          <p:cNvPr id="1162" name="Google Shape;1162;p148"/>
          <p:cNvPicPr preferRelativeResize="0"/>
          <p:nvPr/>
        </p:nvPicPr>
        <p:blipFill rotWithShape="1">
          <a:blip r:embed="rId3">
            <a:alphaModFix/>
          </a:blip>
          <a:srcRect l="386" r="386"/>
          <a:stretch/>
        </p:blipFill>
        <p:spPr>
          <a:xfrm>
            <a:off x="793341" y="1378471"/>
            <a:ext cx="540572" cy="548640"/>
          </a:xfrm>
          <a:prstGeom prst="rect">
            <a:avLst/>
          </a:prstGeom>
          <a:noFill/>
          <a:ln>
            <a:noFill/>
          </a:ln>
        </p:spPr>
      </p:pic>
      <p:pic>
        <p:nvPicPr>
          <p:cNvPr id="1163" name="Google Shape;1163;p148"/>
          <p:cNvPicPr preferRelativeResize="0"/>
          <p:nvPr/>
        </p:nvPicPr>
        <p:blipFill>
          <a:blip r:embed="rId4">
            <a:alphaModFix/>
          </a:blip>
          <a:stretch>
            <a:fillRect/>
          </a:stretch>
        </p:blipFill>
        <p:spPr>
          <a:xfrm>
            <a:off x="841338" y="3934303"/>
            <a:ext cx="544546" cy="548640"/>
          </a:xfrm>
          <a:prstGeom prst="rect">
            <a:avLst/>
          </a:prstGeom>
          <a:noFill/>
          <a:ln>
            <a:noFill/>
          </a:ln>
        </p:spPr>
      </p:pic>
      <p:grpSp>
        <p:nvGrpSpPr>
          <p:cNvPr id="1164" name="Google Shape;1164;p148"/>
          <p:cNvGrpSpPr/>
          <p:nvPr/>
        </p:nvGrpSpPr>
        <p:grpSpPr>
          <a:xfrm>
            <a:off x="1140655" y="1935129"/>
            <a:ext cx="7066938" cy="628506"/>
            <a:chOff x="1174950" y="1596850"/>
            <a:chExt cx="7066938" cy="628506"/>
          </a:xfrm>
        </p:grpSpPr>
        <p:cxnSp>
          <p:nvCxnSpPr>
            <p:cNvPr id="1165" name="Google Shape;1165;p148"/>
            <p:cNvCxnSpPr/>
            <p:nvPr/>
          </p:nvCxnSpPr>
          <p:spPr>
            <a:xfrm rot="10800000">
              <a:off x="5253126" y="1979956"/>
              <a:ext cx="0" cy="245400"/>
            </a:xfrm>
            <a:prstGeom prst="straightConnector1">
              <a:avLst/>
            </a:prstGeom>
            <a:noFill/>
            <a:ln w="9525" cap="flat" cmpd="sng">
              <a:solidFill>
                <a:srgbClr val="0000FF"/>
              </a:solidFill>
              <a:prstDash val="solid"/>
              <a:round/>
              <a:headEnd type="none" w="med" len="med"/>
              <a:tailEnd type="none" w="med" len="med"/>
            </a:ln>
          </p:spPr>
        </p:cxnSp>
        <p:cxnSp>
          <p:nvCxnSpPr>
            <p:cNvPr id="1166" name="Google Shape;1166;p148"/>
            <p:cNvCxnSpPr/>
            <p:nvPr/>
          </p:nvCxnSpPr>
          <p:spPr>
            <a:xfrm rot="10800000">
              <a:off x="3214350" y="1596850"/>
              <a:ext cx="0" cy="628500"/>
            </a:xfrm>
            <a:prstGeom prst="straightConnector1">
              <a:avLst/>
            </a:prstGeom>
            <a:noFill/>
            <a:ln w="9525" cap="flat" cmpd="sng">
              <a:solidFill>
                <a:srgbClr val="0000FF"/>
              </a:solidFill>
              <a:prstDash val="solid"/>
              <a:round/>
              <a:headEnd type="none" w="med" len="med"/>
              <a:tailEnd type="none" w="med" len="med"/>
            </a:ln>
          </p:spPr>
        </p:cxnSp>
        <p:cxnSp>
          <p:nvCxnSpPr>
            <p:cNvPr id="1167" name="Google Shape;1167;p148"/>
            <p:cNvCxnSpPr/>
            <p:nvPr/>
          </p:nvCxnSpPr>
          <p:spPr>
            <a:xfrm rot="10800000">
              <a:off x="1175662" y="1979950"/>
              <a:ext cx="0" cy="245400"/>
            </a:xfrm>
            <a:prstGeom prst="straightConnector1">
              <a:avLst/>
            </a:prstGeom>
            <a:noFill/>
            <a:ln w="9525" cap="flat" cmpd="sng">
              <a:solidFill>
                <a:srgbClr val="0000FF"/>
              </a:solidFill>
              <a:prstDash val="solid"/>
              <a:round/>
              <a:headEnd type="none" w="med" len="med"/>
              <a:tailEnd type="none" w="med" len="med"/>
            </a:ln>
          </p:spPr>
        </p:cxnSp>
        <p:cxnSp>
          <p:nvCxnSpPr>
            <p:cNvPr id="1168" name="Google Shape;1168;p148"/>
            <p:cNvCxnSpPr/>
            <p:nvPr/>
          </p:nvCxnSpPr>
          <p:spPr>
            <a:xfrm>
              <a:off x="1174950" y="1974950"/>
              <a:ext cx="7066500" cy="0"/>
            </a:xfrm>
            <a:prstGeom prst="straightConnector1">
              <a:avLst/>
            </a:prstGeom>
            <a:noFill/>
            <a:ln w="9525" cap="flat" cmpd="sng">
              <a:solidFill>
                <a:srgbClr val="0000FF"/>
              </a:solidFill>
              <a:prstDash val="solid"/>
              <a:round/>
              <a:headEnd type="none" w="med" len="med"/>
              <a:tailEnd type="none" w="med" len="med"/>
            </a:ln>
          </p:spPr>
        </p:cxnSp>
        <p:cxnSp>
          <p:nvCxnSpPr>
            <p:cNvPr id="1169" name="Google Shape;1169;p148"/>
            <p:cNvCxnSpPr/>
            <p:nvPr/>
          </p:nvCxnSpPr>
          <p:spPr>
            <a:xfrm rot="10800000">
              <a:off x="6878424" y="1979956"/>
              <a:ext cx="0" cy="245400"/>
            </a:xfrm>
            <a:prstGeom prst="straightConnector1">
              <a:avLst/>
            </a:prstGeom>
            <a:noFill/>
            <a:ln w="9525" cap="flat" cmpd="sng">
              <a:solidFill>
                <a:srgbClr val="0000FF"/>
              </a:solidFill>
              <a:prstDash val="solid"/>
              <a:round/>
              <a:headEnd type="none" w="med" len="med"/>
              <a:tailEnd type="none" w="med" len="med"/>
            </a:ln>
          </p:spPr>
        </p:cxnSp>
        <p:cxnSp>
          <p:nvCxnSpPr>
            <p:cNvPr id="1170" name="Google Shape;1170;p148"/>
            <p:cNvCxnSpPr/>
            <p:nvPr/>
          </p:nvCxnSpPr>
          <p:spPr>
            <a:xfrm rot="10800000">
              <a:off x="8241888" y="1979956"/>
              <a:ext cx="0" cy="245400"/>
            </a:xfrm>
            <a:prstGeom prst="straightConnector1">
              <a:avLst/>
            </a:prstGeom>
            <a:noFill/>
            <a:ln w="9525" cap="flat" cmpd="sng">
              <a:solidFill>
                <a:srgbClr val="0000FF"/>
              </a:solidFill>
              <a:prstDash val="solid"/>
              <a:round/>
              <a:headEnd type="none" w="med" len="med"/>
              <a:tailEnd type="none" w="med" len="med"/>
            </a:ln>
          </p:spPr>
        </p:cxnSp>
      </p:grpSp>
      <p:sp>
        <p:nvSpPr>
          <p:cNvPr id="1171" name="Google Shape;1171;p148"/>
          <p:cNvSpPr/>
          <p:nvPr/>
        </p:nvSpPr>
        <p:spPr>
          <a:xfrm>
            <a:off x="7592900" y="2507850"/>
            <a:ext cx="1249200" cy="2397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CASB</a:t>
            </a:r>
            <a:endParaRPr sz="800">
              <a:latin typeface="Inter SemiBold"/>
              <a:ea typeface="Inter SemiBold"/>
              <a:cs typeface="Inter SemiBold"/>
              <a:sym typeface="Inter SemiBold"/>
            </a:endParaRPr>
          </a:p>
        </p:txBody>
      </p:sp>
      <p:sp>
        <p:nvSpPr>
          <p:cNvPr id="1172" name="Google Shape;1172;p148"/>
          <p:cNvSpPr/>
          <p:nvPr/>
        </p:nvSpPr>
        <p:spPr>
          <a:xfrm>
            <a:off x="2359605" y="3315899"/>
            <a:ext cx="1602300" cy="2400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Secure Web Gateway</a:t>
            </a:r>
            <a:endParaRPr sz="800">
              <a:latin typeface="Inter SemiBold"/>
              <a:ea typeface="Inter SemiBold"/>
              <a:cs typeface="Inter SemiBold"/>
              <a:sym typeface="Inter SemiBold"/>
            </a:endParaRPr>
          </a:p>
        </p:txBody>
      </p:sp>
      <p:sp>
        <p:nvSpPr>
          <p:cNvPr id="1173" name="Google Shape;1173;p148"/>
          <p:cNvSpPr/>
          <p:nvPr/>
        </p:nvSpPr>
        <p:spPr>
          <a:xfrm>
            <a:off x="2359605" y="3046546"/>
            <a:ext cx="1602300" cy="2400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Firewall/VPN</a:t>
            </a:r>
            <a:endParaRPr sz="800">
              <a:latin typeface="Inter SemiBold"/>
              <a:ea typeface="Inter SemiBold"/>
              <a:cs typeface="Inter SemiBold"/>
              <a:sym typeface="Inter SemiBold"/>
            </a:endParaRPr>
          </a:p>
        </p:txBody>
      </p:sp>
      <p:sp>
        <p:nvSpPr>
          <p:cNvPr id="1174" name="Google Shape;1174;p148"/>
          <p:cNvSpPr/>
          <p:nvPr/>
        </p:nvSpPr>
        <p:spPr>
          <a:xfrm>
            <a:off x="2359605" y="2777192"/>
            <a:ext cx="1602300" cy="2400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Core Switch</a:t>
            </a:r>
            <a:endParaRPr sz="800">
              <a:latin typeface="Inter SemiBold"/>
              <a:ea typeface="Inter SemiBold"/>
              <a:cs typeface="Inter SemiBold"/>
              <a:sym typeface="Inter SemiBold"/>
            </a:endParaRPr>
          </a:p>
        </p:txBody>
      </p:sp>
      <p:sp>
        <p:nvSpPr>
          <p:cNvPr id="1175" name="Google Shape;1175;p148"/>
          <p:cNvSpPr/>
          <p:nvPr/>
        </p:nvSpPr>
        <p:spPr>
          <a:xfrm>
            <a:off x="310480" y="3315943"/>
            <a:ext cx="1602300" cy="2400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DDoS Mitigation</a:t>
            </a:r>
            <a:endParaRPr sz="800">
              <a:latin typeface="Inter SemiBold"/>
              <a:ea typeface="Inter SemiBold"/>
              <a:cs typeface="Inter SemiBold"/>
              <a:sym typeface="Inter SemiBold"/>
            </a:endParaRPr>
          </a:p>
        </p:txBody>
      </p:sp>
      <p:sp>
        <p:nvSpPr>
          <p:cNvPr id="1176" name="Google Shape;1176;p148"/>
          <p:cNvSpPr/>
          <p:nvPr/>
        </p:nvSpPr>
        <p:spPr>
          <a:xfrm>
            <a:off x="310480" y="3046575"/>
            <a:ext cx="1602300" cy="2400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Enterprise Firewall</a:t>
            </a:r>
            <a:endParaRPr sz="800">
              <a:latin typeface="Inter SemiBold"/>
              <a:ea typeface="Inter SemiBold"/>
              <a:cs typeface="Inter SemiBold"/>
              <a:sym typeface="Inter SemiBold"/>
            </a:endParaRPr>
          </a:p>
        </p:txBody>
      </p:sp>
      <p:sp>
        <p:nvSpPr>
          <p:cNvPr id="1177" name="Google Shape;1177;p148"/>
          <p:cNvSpPr/>
          <p:nvPr/>
        </p:nvSpPr>
        <p:spPr>
          <a:xfrm>
            <a:off x="310480" y="2777207"/>
            <a:ext cx="1602300" cy="2400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Load Balancer</a:t>
            </a:r>
            <a:endParaRPr sz="800">
              <a:latin typeface="Inter SemiBold"/>
              <a:ea typeface="Inter SemiBold"/>
              <a:cs typeface="Inter SemiBold"/>
              <a:sym typeface="Inter SemiBold"/>
            </a:endParaRPr>
          </a:p>
        </p:txBody>
      </p:sp>
      <p:sp>
        <p:nvSpPr>
          <p:cNvPr id="1178" name="Google Shape;1178;p148"/>
          <p:cNvSpPr/>
          <p:nvPr/>
        </p:nvSpPr>
        <p:spPr>
          <a:xfrm>
            <a:off x="4425969" y="3315986"/>
            <a:ext cx="1642200" cy="2397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Wireless Access Point</a:t>
            </a:r>
            <a:endParaRPr sz="800">
              <a:latin typeface="Inter SemiBold"/>
              <a:ea typeface="Inter SemiBold"/>
              <a:cs typeface="Inter SemiBold"/>
              <a:sym typeface="Inter SemiBold"/>
            </a:endParaRPr>
          </a:p>
        </p:txBody>
      </p:sp>
      <p:sp>
        <p:nvSpPr>
          <p:cNvPr id="1179" name="Google Shape;1179;p148"/>
          <p:cNvSpPr/>
          <p:nvPr/>
        </p:nvSpPr>
        <p:spPr>
          <a:xfrm>
            <a:off x="4425969" y="3046606"/>
            <a:ext cx="1642200" cy="2397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SMB Firewall</a:t>
            </a:r>
            <a:endParaRPr sz="800">
              <a:latin typeface="Inter SemiBold"/>
              <a:ea typeface="Inter SemiBold"/>
              <a:cs typeface="Inter SemiBold"/>
              <a:sym typeface="Inter SemiBold"/>
            </a:endParaRPr>
          </a:p>
        </p:txBody>
      </p:sp>
      <p:sp>
        <p:nvSpPr>
          <p:cNvPr id="1180" name="Google Shape;1180;p148"/>
          <p:cNvSpPr/>
          <p:nvPr/>
        </p:nvSpPr>
        <p:spPr>
          <a:xfrm>
            <a:off x="4425969" y="2777226"/>
            <a:ext cx="1642200" cy="2397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WAN Optimizer</a:t>
            </a:r>
            <a:endParaRPr sz="800">
              <a:latin typeface="Inter SemiBold"/>
              <a:ea typeface="Inter SemiBold"/>
              <a:cs typeface="Inter SemiBold"/>
              <a:sym typeface="Inter SemiBold"/>
            </a:endParaRPr>
          </a:p>
        </p:txBody>
      </p:sp>
      <p:sp>
        <p:nvSpPr>
          <p:cNvPr id="1181" name="Google Shape;1181;p148"/>
          <p:cNvSpPr/>
          <p:nvPr/>
        </p:nvSpPr>
        <p:spPr>
          <a:xfrm>
            <a:off x="2359605" y="3583271"/>
            <a:ext cx="1602300" cy="2400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a:t>
            </a:r>
            <a:endParaRPr sz="800">
              <a:latin typeface="Inter SemiBold"/>
              <a:ea typeface="Inter SemiBold"/>
              <a:cs typeface="Inter SemiBold"/>
              <a:sym typeface="Inter SemiBold"/>
            </a:endParaRPr>
          </a:p>
        </p:txBody>
      </p:sp>
      <p:sp>
        <p:nvSpPr>
          <p:cNvPr id="1182" name="Google Shape;1182;p148"/>
          <p:cNvSpPr/>
          <p:nvPr/>
        </p:nvSpPr>
        <p:spPr>
          <a:xfrm>
            <a:off x="310480" y="3583329"/>
            <a:ext cx="1602300" cy="2400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a:t>
            </a:r>
            <a:endParaRPr sz="800">
              <a:latin typeface="Inter SemiBold"/>
              <a:ea typeface="Inter SemiBold"/>
              <a:cs typeface="Inter SemiBold"/>
              <a:sym typeface="Inter SemiBold"/>
            </a:endParaRPr>
          </a:p>
        </p:txBody>
      </p:sp>
      <p:sp>
        <p:nvSpPr>
          <p:cNvPr id="1183" name="Google Shape;1183;p148"/>
          <p:cNvSpPr/>
          <p:nvPr/>
        </p:nvSpPr>
        <p:spPr>
          <a:xfrm>
            <a:off x="4425969" y="3583384"/>
            <a:ext cx="1642200" cy="2397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a:t>
            </a:r>
            <a:endParaRPr sz="800">
              <a:latin typeface="Inter SemiBold"/>
              <a:ea typeface="Inter SemiBold"/>
              <a:cs typeface="Inter SemiBold"/>
              <a:sym typeface="Inter SemiBold"/>
            </a:endParaRPr>
          </a:p>
        </p:txBody>
      </p:sp>
      <p:sp>
        <p:nvSpPr>
          <p:cNvPr id="1184" name="Google Shape;1184;p148"/>
          <p:cNvSpPr/>
          <p:nvPr/>
        </p:nvSpPr>
        <p:spPr>
          <a:xfrm>
            <a:off x="3928776" y="2050775"/>
            <a:ext cx="540600" cy="371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8"/>
          <p:cNvSpPr/>
          <p:nvPr/>
        </p:nvSpPr>
        <p:spPr>
          <a:xfrm>
            <a:off x="2871725" y="1581650"/>
            <a:ext cx="591300" cy="236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48"/>
          <p:cNvSpPr txBox="1"/>
          <p:nvPr/>
        </p:nvSpPr>
        <p:spPr>
          <a:xfrm>
            <a:off x="3971407" y="1456075"/>
            <a:ext cx="482400" cy="2649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800">
                <a:solidFill>
                  <a:schemeClr val="dk1"/>
                </a:solidFill>
                <a:latin typeface="Inter SemiBold"/>
                <a:ea typeface="Inter SemiBold"/>
                <a:cs typeface="Inter SemiBold"/>
                <a:sym typeface="Inter SemiBold"/>
              </a:rPr>
              <a:t>IPsec</a:t>
            </a:r>
            <a:endParaRPr sz="800">
              <a:solidFill>
                <a:schemeClr val="dk1"/>
              </a:solidFill>
              <a:latin typeface="Inter SemiBold"/>
              <a:ea typeface="Inter SemiBold"/>
              <a:cs typeface="Inter SemiBold"/>
              <a:sym typeface="Inter SemiBold"/>
            </a:endParaRPr>
          </a:p>
          <a:p>
            <a:pPr marL="0" lvl="0" indent="0" algn="ctr" rtl="0">
              <a:lnSpc>
                <a:spcPct val="100000"/>
              </a:lnSpc>
              <a:spcBef>
                <a:spcPts val="0"/>
              </a:spcBef>
              <a:spcAft>
                <a:spcPts val="0"/>
              </a:spcAft>
              <a:buNone/>
            </a:pPr>
            <a:r>
              <a:rPr lang="en" sz="800">
                <a:solidFill>
                  <a:schemeClr val="dk1"/>
                </a:solidFill>
                <a:latin typeface="Inter SemiBold"/>
                <a:ea typeface="Inter SemiBold"/>
                <a:cs typeface="Inter SemiBold"/>
                <a:sym typeface="Inter SemiBold"/>
              </a:rPr>
              <a:t>VPN</a:t>
            </a:r>
            <a:endParaRPr sz="800">
              <a:solidFill>
                <a:schemeClr val="dk1"/>
              </a:solidFill>
              <a:latin typeface="Inter SemiBold"/>
              <a:ea typeface="Inter SemiBold"/>
              <a:cs typeface="Inter SemiBold"/>
              <a:sym typeface="Inter SemiBold"/>
            </a:endParaRPr>
          </a:p>
        </p:txBody>
      </p:sp>
      <p:sp>
        <p:nvSpPr>
          <p:cNvPr id="1187" name="Google Shape;1187;p148"/>
          <p:cNvSpPr/>
          <p:nvPr/>
        </p:nvSpPr>
        <p:spPr>
          <a:xfrm>
            <a:off x="4608630" y="1859494"/>
            <a:ext cx="1361400" cy="310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Inter SemiBold"/>
                <a:ea typeface="Inter SemiBold"/>
                <a:cs typeface="Inter SemiBold"/>
                <a:sym typeface="Inter SemiBold"/>
              </a:rPr>
              <a:t>Mobile Worker</a:t>
            </a:r>
            <a:endParaRPr sz="1000">
              <a:latin typeface="Inter SemiBold"/>
              <a:ea typeface="Inter SemiBold"/>
              <a:cs typeface="Inter SemiBold"/>
              <a:sym typeface="Inter SemiBold"/>
            </a:endParaRPr>
          </a:p>
        </p:txBody>
      </p:sp>
      <p:sp>
        <p:nvSpPr>
          <p:cNvPr id="1188" name="Google Shape;1188;p148"/>
          <p:cNvSpPr/>
          <p:nvPr/>
        </p:nvSpPr>
        <p:spPr>
          <a:xfrm>
            <a:off x="242530" y="1864039"/>
            <a:ext cx="1642200" cy="3105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Inter SemiBold"/>
                <a:ea typeface="Inter SemiBold"/>
                <a:cs typeface="Inter SemiBold"/>
                <a:sym typeface="Inter SemiBold"/>
              </a:rPr>
              <a:t>Business Partner</a:t>
            </a:r>
            <a:endParaRPr sz="1000">
              <a:latin typeface="Inter SemiBold"/>
              <a:ea typeface="Inter SemiBold"/>
              <a:cs typeface="Inter SemiBold"/>
              <a:sym typeface="Inter SemiBold"/>
            </a:endParaRPr>
          </a:p>
        </p:txBody>
      </p:sp>
      <p:sp>
        <p:nvSpPr>
          <p:cNvPr id="1189" name="Google Shape;1189;p148"/>
          <p:cNvSpPr/>
          <p:nvPr/>
        </p:nvSpPr>
        <p:spPr>
          <a:xfrm>
            <a:off x="6221313" y="3315986"/>
            <a:ext cx="1253700" cy="2397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Cloud NAT</a:t>
            </a:r>
            <a:endParaRPr sz="800">
              <a:latin typeface="Inter SemiBold"/>
              <a:ea typeface="Inter SemiBold"/>
              <a:cs typeface="Inter SemiBold"/>
              <a:sym typeface="Inter SemiBold"/>
            </a:endParaRPr>
          </a:p>
        </p:txBody>
      </p:sp>
      <p:sp>
        <p:nvSpPr>
          <p:cNvPr id="1190" name="Google Shape;1190;p148"/>
          <p:cNvSpPr/>
          <p:nvPr/>
        </p:nvSpPr>
        <p:spPr>
          <a:xfrm>
            <a:off x="6221313" y="3046604"/>
            <a:ext cx="1253700" cy="2397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Security Groups</a:t>
            </a:r>
            <a:endParaRPr sz="800">
              <a:latin typeface="Inter SemiBold"/>
              <a:ea typeface="Inter SemiBold"/>
              <a:cs typeface="Inter SemiBold"/>
              <a:sym typeface="Inter SemiBold"/>
            </a:endParaRPr>
          </a:p>
        </p:txBody>
      </p:sp>
      <p:sp>
        <p:nvSpPr>
          <p:cNvPr id="1191" name="Google Shape;1191;p148"/>
          <p:cNvSpPr/>
          <p:nvPr/>
        </p:nvSpPr>
        <p:spPr>
          <a:xfrm>
            <a:off x="6221313" y="2777221"/>
            <a:ext cx="1253700" cy="2397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VPC</a:t>
            </a:r>
            <a:endParaRPr sz="800">
              <a:latin typeface="Inter SemiBold"/>
              <a:ea typeface="Inter SemiBold"/>
              <a:cs typeface="Inter SemiBold"/>
              <a:sym typeface="Inter SemiBold"/>
            </a:endParaRPr>
          </a:p>
        </p:txBody>
      </p:sp>
      <p:sp>
        <p:nvSpPr>
          <p:cNvPr id="1192" name="Google Shape;1192;p148"/>
          <p:cNvSpPr/>
          <p:nvPr/>
        </p:nvSpPr>
        <p:spPr>
          <a:xfrm>
            <a:off x="6221313" y="2507839"/>
            <a:ext cx="1253700" cy="2397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Cloud Router</a:t>
            </a:r>
            <a:endParaRPr sz="800">
              <a:latin typeface="Inter SemiBold"/>
              <a:ea typeface="Inter SemiBold"/>
              <a:cs typeface="Inter SemiBold"/>
              <a:sym typeface="Inter SemiBold"/>
            </a:endParaRPr>
          </a:p>
        </p:txBody>
      </p:sp>
      <p:sp>
        <p:nvSpPr>
          <p:cNvPr id="1193" name="Google Shape;1193;p148"/>
          <p:cNvSpPr txBox="1"/>
          <p:nvPr/>
        </p:nvSpPr>
        <p:spPr>
          <a:xfrm>
            <a:off x="6058485" y="4537327"/>
            <a:ext cx="1575300" cy="35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Inter SemiBold"/>
                <a:ea typeface="Inter SemiBold"/>
                <a:cs typeface="Inter SemiBold"/>
                <a:sym typeface="Inter SemiBold"/>
              </a:rPr>
              <a:t>Public Cloud</a:t>
            </a:r>
            <a:endParaRPr sz="1000">
              <a:latin typeface="Inter SemiBold"/>
              <a:ea typeface="Inter SemiBold"/>
              <a:cs typeface="Inter SemiBold"/>
              <a:sym typeface="Inter SemiBold"/>
            </a:endParaRPr>
          </a:p>
        </p:txBody>
      </p:sp>
      <p:sp>
        <p:nvSpPr>
          <p:cNvPr id="1194" name="Google Shape;1194;p148"/>
          <p:cNvSpPr txBox="1"/>
          <p:nvPr/>
        </p:nvSpPr>
        <p:spPr>
          <a:xfrm>
            <a:off x="1818400" y="2105673"/>
            <a:ext cx="591300" cy="2649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800" b="1">
                <a:solidFill>
                  <a:schemeClr val="dk1"/>
                </a:solidFill>
                <a:latin typeface="Inter"/>
                <a:ea typeface="Inter"/>
                <a:cs typeface="Inter"/>
                <a:sym typeface="Inter"/>
              </a:rPr>
              <a:t>MPLS/</a:t>
            </a:r>
            <a:endParaRPr sz="800" b="1">
              <a:solidFill>
                <a:schemeClr val="dk1"/>
              </a:solidFill>
              <a:latin typeface="Inter"/>
              <a:ea typeface="Inter"/>
              <a:cs typeface="Inter"/>
              <a:sym typeface="Inter"/>
            </a:endParaRPr>
          </a:p>
          <a:p>
            <a:pPr marL="0" lvl="0" indent="0" algn="ctr" rtl="0">
              <a:lnSpc>
                <a:spcPct val="100000"/>
              </a:lnSpc>
              <a:spcBef>
                <a:spcPts val="0"/>
              </a:spcBef>
              <a:spcAft>
                <a:spcPts val="0"/>
              </a:spcAft>
              <a:buNone/>
            </a:pPr>
            <a:r>
              <a:rPr lang="en" sz="800" b="1">
                <a:solidFill>
                  <a:schemeClr val="dk1"/>
                </a:solidFill>
                <a:latin typeface="Inter"/>
                <a:ea typeface="Inter"/>
                <a:cs typeface="Inter"/>
                <a:sym typeface="Inter"/>
              </a:rPr>
              <a:t>Leased</a:t>
            </a:r>
            <a:endParaRPr sz="800" b="1">
              <a:solidFill>
                <a:schemeClr val="dk1"/>
              </a:solidFill>
              <a:latin typeface="Inter"/>
              <a:ea typeface="Inter"/>
              <a:cs typeface="Inter"/>
              <a:sym typeface="Inter"/>
            </a:endParaRPr>
          </a:p>
        </p:txBody>
      </p:sp>
      <p:sp>
        <p:nvSpPr>
          <p:cNvPr id="1195" name="Google Shape;1195;p148"/>
          <p:cNvSpPr txBox="1"/>
          <p:nvPr/>
        </p:nvSpPr>
        <p:spPr>
          <a:xfrm>
            <a:off x="3950300" y="2105673"/>
            <a:ext cx="544500" cy="264900"/>
          </a:xfrm>
          <a:prstGeom prst="rect">
            <a:avLst/>
          </a:prstGeom>
          <a:solidFill>
            <a:srgbClr val="FFFFFF"/>
          </a:solid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800" b="1">
                <a:solidFill>
                  <a:schemeClr val="dk1"/>
                </a:solidFill>
                <a:latin typeface="Inter"/>
                <a:ea typeface="Inter"/>
                <a:cs typeface="Inter"/>
                <a:sym typeface="Inter"/>
              </a:rPr>
              <a:t>MPLS/</a:t>
            </a:r>
            <a:endParaRPr sz="800" b="1">
              <a:solidFill>
                <a:schemeClr val="dk1"/>
              </a:solidFill>
              <a:latin typeface="Inter"/>
              <a:ea typeface="Inter"/>
              <a:cs typeface="Inter"/>
              <a:sym typeface="Inter"/>
            </a:endParaRPr>
          </a:p>
          <a:p>
            <a:pPr marL="0" lvl="0" indent="0" algn="ctr" rtl="0">
              <a:lnSpc>
                <a:spcPct val="100000"/>
              </a:lnSpc>
              <a:spcBef>
                <a:spcPts val="0"/>
              </a:spcBef>
              <a:spcAft>
                <a:spcPts val="0"/>
              </a:spcAft>
              <a:buNone/>
            </a:pPr>
            <a:r>
              <a:rPr lang="en" sz="800" b="1">
                <a:solidFill>
                  <a:schemeClr val="dk1"/>
                </a:solidFill>
                <a:latin typeface="Inter"/>
                <a:ea typeface="Inter"/>
                <a:cs typeface="Inter"/>
                <a:sym typeface="Inter"/>
              </a:rPr>
              <a:t>Leased</a:t>
            </a:r>
            <a:endParaRPr sz="800" b="1">
              <a:solidFill>
                <a:schemeClr val="dk1"/>
              </a:solidFill>
              <a:latin typeface="Inter"/>
              <a:ea typeface="Inter"/>
              <a:cs typeface="Inter"/>
              <a:sym typeface="Inter"/>
            </a:endParaRPr>
          </a:p>
        </p:txBody>
      </p:sp>
      <p:sp>
        <p:nvSpPr>
          <p:cNvPr id="1196" name="Google Shape;1196;p148"/>
          <p:cNvSpPr/>
          <p:nvPr/>
        </p:nvSpPr>
        <p:spPr>
          <a:xfrm>
            <a:off x="2715755" y="1899884"/>
            <a:ext cx="927600" cy="2388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latin typeface="Inter SemiBold"/>
                <a:ea typeface="Inter SemiBold"/>
                <a:cs typeface="Inter SemiBold"/>
                <a:sym typeface="Inter SemiBold"/>
              </a:rPr>
              <a:t>Internet</a:t>
            </a:r>
            <a:endParaRPr sz="1000">
              <a:latin typeface="Inter SemiBold"/>
              <a:ea typeface="Inter SemiBold"/>
              <a:cs typeface="Inter SemiBold"/>
              <a:sym typeface="Inter SemiBold"/>
            </a:endParaRPr>
          </a:p>
        </p:txBody>
      </p:sp>
      <p:pic>
        <p:nvPicPr>
          <p:cNvPr id="1197" name="Google Shape;1197;p148"/>
          <p:cNvPicPr preferRelativeResize="0"/>
          <p:nvPr/>
        </p:nvPicPr>
        <p:blipFill>
          <a:blip r:embed="rId5">
            <a:alphaModFix/>
          </a:blip>
          <a:stretch>
            <a:fillRect/>
          </a:stretch>
        </p:blipFill>
        <p:spPr>
          <a:xfrm>
            <a:off x="8173892" y="2892564"/>
            <a:ext cx="650171" cy="258703"/>
          </a:xfrm>
          <a:prstGeom prst="rect">
            <a:avLst/>
          </a:prstGeom>
          <a:noFill/>
          <a:ln>
            <a:noFill/>
          </a:ln>
        </p:spPr>
      </p:pic>
      <p:pic>
        <p:nvPicPr>
          <p:cNvPr id="1198" name="Google Shape;1198;p148"/>
          <p:cNvPicPr preferRelativeResize="0"/>
          <p:nvPr/>
        </p:nvPicPr>
        <p:blipFill>
          <a:blip r:embed="rId6">
            <a:alphaModFix/>
          </a:blip>
          <a:stretch>
            <a:fillRect/>
          </a:stretch>
        </p:blipFill>
        <p:spPr>
          <a:xfrm>
            <a:off x="7655600" y="2747539"/>
            <a:ext cx="482367" cy="494675"/>
          </a:xfrm>
          <a:prstGeom prst="rect">
            <a:avLst/>
          </a:prstGeom>
          <a:noFill/>
          <a:ln>
            <a:noFill/>
          </a:ln>
        </p:spPr>
      </p:pic>
      <p:pic>
        <p:nvPicPr>
          <p:cNvPr id="1199" name="Google Shape;1199;p148"/>
          <p:cNvPicPr preferRelativeResize="0"/>
          <p:nvPr/>
        </p:nvPicPr>
        <p:blipFill rotWithShape="1">
          <a:blip r:embed="rId7">
            <a:alphaModFix/>
          </a:blip>
          <a:srcRect t="36457" b="43859"/>
          <a:stretch/>
        </p:blipFill>
        <p:spPr>
          <a:xfrm>
            <a:off x="7830379" y="3242210"/>
            <a:ext cx="742715" cy="149923"/>
          </a:xfrm>
          <a:prstGeom prst="rect">
            <a:avLst/>
          </a:prstGeom>
          <a:noFill/>
          <a:ln>
            <a:noFill/>
          </a:ln>
        </p:spPr>
      </p:pic>
      <p:pic>
        <p:nvPicPr>
          <p:cNvPr id="1200" name="Google Shape;1200;p148"/>
          <p:cNvPicPr preferRelativeResize="0"/>
          <p:nvPr/>
        </p:nvPicPr>
        <p:blipFill rotWithShape="1">
          <a:blip r:embed="rId8">
            <a:alphaModFix/>
          </a:blip>
          <a:srcRect t="32679" b="32279"/>
          <a:stretch/>
        </p:blipFill>
        <p:spPr>
          <a:xfrm>
            <a:off x="7666805" y="3465017"/>
            <a:ext cx="1069848" cy="210600"/>
          </a:xfrm>
          <a:prstGeom prst="rect">
            <a:avLst/>
          </a:prstGeom>
          <a:noFill/>
          <a:ln>
            <a:noFill/>
          </a:ln>
        </p:spPr>
      </p:pic>
      <p:sp>
        <p:nvSpPr>
          <p:cNvPr id="1201" name="Google Shape;1201;p148"/>
          <p:cNvSpPr/>
          <p:nvPr/>
        </p:nvSpPr>
        <p:spPr>
          <a:xfrm>
            <a:off x="2359605" y="2507839"/>
            <a:ext cx="1602300" cy="2400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Router</a:t>
            </a:r>
            <a:endParaRPr sz="800">
              <a:latin typeface="Inter SemiBold"/>
              <a:ea typeface="Inter SemiBold"/>
              <a:cs typeface="Inter SemiBold"/>
              <a:sym typeface="Inter SemiBold"/>
            </a:endParaRPr>
          </a:p>
        </p:txBody>
      </p:sp>
      <p:sp>
        <p:nvSpPr>
          <p:cNvPr id="1202" name="Google Shape;1202;p148"/>
          <p:cNvSpPr/>
          <p:nvPr/>
        </p:nvSpPr>
        <p:spPr>
          <a:xfrm>
            <a:off x="310480" y="2507839"/>
            <a:ext cx="1602300" cy="2400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Router</a:t>
            </a:r>
            <a:endParaRPr sz="800">
              <a:latin typeface="Inter SemiBold"/>
              <a:ea typeface="Inter SemiBold"/>
              <a:cs typeface="Inter SemiBold"/>
              <a:sym typeface="Inter SemiBold"/>
            </a:endParaRPr>
          </a:p>
        </p:txBody>
      </p:sp>
      <p:sp>
        <p:nvSpPr>
          <p:cNvPr id="1203" name="Google Shape;1203;p148"/>
          <p:cNvSpPr/>
          <p:nvPr/>
        </p:nvSpPr>
        <p:spPr>
          <a:xfrm>
            <a:off x="4425969" y="2507846"/>
            <a:ext cx="1642200" cy="239700"/>
          </a:xfrm>
          <a:prstGeom prst="rect">
            <a:avLst/>
          </a:prstGeom>
          <a:solidFill>
            <a:schemeClr val="accent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Router/Switch</a:t>
            </a:r>
            <a:endParaRPr sz="800">
              <a:latin typeface="Inter SemiBold"/>
              <a:ea typeface="Inter SemiBold"/>
              <a:cs typeface="Inter SemiBold"/>
              <a:sym typeface="Inter SemiBold"/>
            </a:endParaRPr>
          </a:p>
        </p:txBody>
      </p:sp>
      <p:sp>
        <p:nvSpPr>
          <p:cNvPr id="1204" name="Google Shape;1204;p14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How we work changed, but the network did not</a:t>
            </a:r>
            <a:endParaRPr/>
          </a:p>
        </p:txBody>
      </p:sp>
      <p:sp>
        <p:nvSpPr>
          <p:cNvPr id="1205" name="Google Shape;1205;p148"/>
          <p:cNvSpPr/>
          <p:nvPr/>
        </p:nvSpPr>
        <p:spPr>
          <a:xfrm>
            <a:off x="6573855" y="4033049"/>
            <a:ext cx="548640" cy="351153"/>
          </a:xfrm>
          <a:custGeom>
            <a:avLst/>
            <a:gdLst/>
            <a:ahLst/>
            <a:cxnLst/>
            <a:rect l="l" t="t" r="r" b="b"/>
            <a:pathLst>
              <a:path w="21600" h="21402" extrusionOk="0">
                <a:moveTo>
                  <a:pt x="20096" y="16371"/>
                </a:moveTo>
                <a:cubicBezTo>
                  <a:pt x="19982" y="16927"/>
                  <a:pt x="19794" y="17440"/>
                  <a:pt x="19546" y="17876"/>
                </a:cubicBezTo>
                <a:cubicBezTo>
                  <a:pt x="19297" y="18313"/>
                  <a:pt x="18993" y="18663"/>
                  <a:pt x="18653" y="18904"/>
                </a:cubicBezTo>
                <a:cubicBezTo>
                  <a:pt x="18313" y="19146"/>
                  <a:pt x="17945" y="19273"/>
                  <a:pt x="17572" y="19279"/>
                </a:cubicBezTo>
                <a:lnTo>
                  <a:pt x="4794" y="19279"/>
                </a:lnTo>
                <a:cubicBezTo>
                  <a:pt x="3880" y="19279"/>
                  <a:pt x="3003" y="18710"/>
                  <a:pt x="2356" y="17698"/>
                </a:cubicBezTo>
                <a:cubicBezTo>
                  <a:pt x="1710" y="16686"/>
                  <a:pt x="1346" y="15313"/>
                  <a:pt x="1346" y="13882"/>
                </a:cubicBezTo>
                <a:cubicBezTo>
                  <a:pt x="1346" y="12450"/>
                  <a:pt x="1710" y="11078"/>
                  <a:pt x="2356" y="10065"/>
                </a:cubicBezTo>
                <a:cubicBezTo>
                  <a:pt x="3003" y="9053"/>
                  <a:pt x="3880" y="8485"/>
                  <a:pt x="4794" y="8485"/>
                </a:cubicBezTo>
                <a:cubicBezTo>
                  <a:pt x="4985" y="8485"/>
                  <a:pt x="5176" y="8510"/>
                  <a:pt x="5365" y="8559"/>
                </a:cubicBezTo>
                <a:lnTo>
                  <a:pt x="6124" y="7830"/>
                </a:lnTo>
                <a:cubicBezTo>
                  <a:pt x="6484" y="6005"/>
                  <a:pt x="7247" y="4439"/>
                  <a:pt x="8276" y="3412"/>
                </a:cubicBezTo>
                <a:cubicBezTo>
                  <a:pt x="9305" y="2385"/>
                  <a:pt x="10534" y="1962"/>
                  <a:pt x="11743" y="2220"/>
                </a:cubicBezTo>
                <a:cubicBezTo>
                  <a:pt x="12952" y="2477"/>
                  <a:pt x="14064" y="3397"/>
                  <a:pt x="14880" y="4817"/>
                </a:cubicBezTo>
                <a:cubicBezTo>
                  <a:pt x="15697" y="6237"/>
                  <a:pt x="16165" y="8064"/>
                  <a:pt x="16202" y="9974"/>
                </a:cubicBezTo>
                <a:lnTo>
                  <a:pt x="17011" y="10977"/>
                </a:lnTo>
                <a:cubicBezTo>
                  <a:pt x="17377" y="10861"/>
                  <a:pt x="17755" y="10865"/>
                  <a:pt x="18119" y="10990"/>
                </a:cubicBezTo>
                <a:cubicBezTo>
                  <a:pt x="18484" y="11115"/>
                  <a:pt x="18828" y="11359"/>
                  <a:pt x="19129" y="11704"/>
                </a:cubicBezTo>
                <a:cubicBezTo>
                  <a:pt x="19431" y="12049"/>
                  <a:pt x="19682" y="12489"/>
                  <a:pt x="19868" y="12996"/>
                </a:cubicBezTo>
                <a:cubicBezTo>
                  <a:pt x="20054" y="13503"/>
                  <a:pt x="20171" y="14065"/>
                  <a:pt x="20210" y="14646"/>
                </a:cubicBezTo>
                <a:cubicBezTo>
                  <a:pt x="20249" y="15227"/>
                  <a:pt x="20210" y="15815"/>
                  <a:pt x="20096" y="16371"/>
                </a:cubicBezTo>
                <a:close/>
                <a:moveTo>
                  <a:pt x="20420" y="10638"/>
                </a:moveTo>
                <a:cubicBezTo>
                  <a:pt x="19665" y="9455"/>
                  <a:pt x="18640" y="8791"/>
                  <a:pt x="17572" y="8791"/>
                </a:cubicBezTo>
                <a:lnTo>
                  <a:pt x="17572" y="8780"/>
                </a:lnTo>
                <a:lnTo>
                  <a:pt x="17504" y="8780"/>
                </a:lnTo>
                <a:cubicBezTo>
                  <a:pt x="17306" y="6557"/>
                  <a:pt x="16644" y="4498"/>
                  <a:pt x="15622" y="2925"/>
                </a:cubicBezTo>
                <a:cubicBezTo>
                  <a:pt x="14600" y="1350"/>
                  <a:pt x="13274" y="349"/>
                  <a:pt x="11851" y="76"/>
                </a:cubicBezTo>
                <a:cubicBezTo>
                  <a:pt x="10427" y="-198"/>
                  <a:pt x="8986" y="272"/>
                  <a:pt x="7751" y="1413"/>
                </a:cubicBezTo>
                <a:cubicBezTo>
                  <a:pt x="6516" y="2553"/>
                  <a:pt x="5556" y="4300"/>
                  <a:pt x="5020" y="6383"/>
                </a:cubicBezTo>
                <a:lnTo>
                  <a:pt x="4798" y="6383"/>
                </a:lnTo>
                <a:cubicBezTo>
                  <a:pt x="3525" y="6383"/>
                  <a:pt x="2305" y="7174"/>
                  <a:pt x="1405" y="8582"/>
                </a:cubicBezTo>
                <a:cubicBezTo>
                  <a:pt x="505" y="9991"/>
                  <a:pt x="0" y="11901"/>
                  <a:pt x="0" y="13892"/>
                </a:cubicBezTo>
                <a:cubicBezTo>
                  <a:pt x="0" y="15884"/>
                  <a:pt x="505" y="17794"/>
                  <a:pt x="1405" y="19202"/>
                </a:cubicBezTo>
                <a:cubicBezTo>
                  <a:pt x="2305" y="20611"/>
                  <a:pt x="3525" y="21402"/>
                  <a:pt x="4798" y="21402"/>
                </a:cubicBezTo>
                <a:lnTo>
                  <a:pt x="17572" y="21402"/>
                </a:lnTo>
                <a:cubicBezTo>
                  <a:pt x="18640" y="21402"/>
                  <a:pt x="19665" y="20738"/>
                  <a:pt x="20420" y="19555"/>
                </a:cubicBezTo>
                <a:cubicBezTo>
                  <a:pt x="21176" y="18373"/>
                  <a:pt x="21600" y="16769"/>
                  <a:pt x="21600" y="15096"/>
                </a:cubicBezTo>
                <a:cubicBezTo>
                  <a:pt x="21600" y="13424"/>
                  <a:pt x="21176" y="11820"/>
                  <a:pt x="20420" y="10638"/>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pic>
        <p:nvPicPr>
          <p:cNvPr id="1206" name="Google Shape;1206;p148"/>
          <p:cNvPicPr preferRelativeResize="0"/>
          <p:nvPr/>
        </p:nvPicPr>
        <p:blipFill>
          <a:blip r:embed="rId9">
            <a:alphaModFix/>
          </a:blip>
          <a:stretch>
            <a:fillRect/>
          </a:stretch>
        </p:blipFill>
        <p:spPr>
          <a:xfrm>
            <a:off x="2904100" y="1369025"/>
            <a:ext cx="548640" cy="548640"/>
          </a:xfrm>
          <a:prstGeom prst="rect">
            <a:avLst/>
          </a:prstGeom>
          <a:noFill/>
          <a:ln>
            <a:noFill/>
          </a:ln>
        </p:spPr>
      </p:pic>
      <p:sp>
        <p:nvSpPr>
          <p:cNvPr id="1207" name="Google Shape;1207;p148"/>
          <p:cNvSpPr/>
          <p:nvPr/>
        </p:nvSpPr>
        <p:spPr>
          <a:xfrm>
            <a:off x="4909055" y="1484935"/>
            <a:ext cx="548640" cy="329184"/>
          </a:xfrm>
          <a:custGeom>
            <a:avLst/>
            <a:gdLst/>
            <a:ahLst/>
            <a:cxnLst/>
            <a:rect l="l" t="t" r="r" b="b"/>
            <a:pathLst>
              <a:path w="21600" h="21600" extrusionOk="0">
                <a:moveTo>
                  <a:pt x="17446" y="18813"/>
                </a:moveTo>
                <a:lnTo>
                  <a:pt x="4154" y="18813"/>
                </a:lnTo>
                <a:lnTo>
                  <a:pt x="4154" y="2787"/>
                </a:lnTo>
                <a:lnTo>
                  <a:pt x="17446" y="2787"/>
                </a:lnTo>
                <a:cubicBezTo>
                  <a:pt x="17446" y="2787"/>
                  <a:pt x="17446" y="18813"/>
                  <a:pt x="17446" y="18813"/>
                </a:cubicBezTo>
                <a:close/>
                <a:moveTo>
                  <a:pt x="19108" y="18813"/>
                </a:moveTo>
                <a:lnTo>
                  <a:pt x="19108" y="1394"/>
                </a:lnTo>
                <a:lnTo>
                  <a:pt x="18277" y="0"/>
                </a:lnTo>
                <a:lnTo>
                  <a:pt x="3323" y="0"/>
                </a:lnTo>
                <a:lnTo>
                  <a:pt x="2492" y="1394"/>
                </a:lnTo>
                <a:lnTo>
                  <a:pt x="2492" y="18813"/>
                </a:lnTo>
                <a:lnTo>
                  <a:pt x="0" y="18813"/>
                </a:lnTo>
                <a:lnTo>
                  <a:pt x="831" y="21600"/>
                </a:lnTo>
                <a:lnTo>
                  <a:pt x="20769" y="21600"/>
                </a:lnTo>
                <a:lnTo>
                  <a:pt x="21600" y="18813"/>
                </a:lnTo>
                <a:cubicBezTo>
                  <a:pt x="21600" y="18813"/>
                  <a:pt x="19108" y="18813"/>
                  <a:pt x="19108" y="1881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49"/>
          <p:cNvSpPr txBox="1"/>
          <p:nvPr/>
        </p:nvSpPr>
        <p:spPr>
          <a:xfrm>
            <a:off x="239300" y="1333100"/>
            <a:ext cx="1989600" cy="3570600"/>
          </a:xfrm>
          <a:prstGeom prst="rect">
            <a:avLst/>
          </a:prstGeom>
          <a:solidFill>
            <a:srgbClr val="E2F5FA"/>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213" name="Google Shape;1213;p149"/>
          <p:cNvSpPr txBox="1">
            <a:spLocks noGrp="1"/>
          </p:cNvSpPr>
          <p:nvPr>
            <p:ph type="body" idx="2"/>
          </p:nvPr>
        </p:nvSpPr>
        <p:spPr>
          <a:xfrm>
            <a:off x="356555" y="1437000"/>
            <a:ext cx="1989600" cy="3545100"/>
          </a:xfrm>
          <a:prstGeom prst="rect">
            <a:avLst/>
          </a:prstGeom>
        </p:spPr>
        <p:txBody>
          <a:bodyPr spcFirstLastPara="1" wrap="square" lIns="0" tIns="0" rIns="0" bIns="0" anchor="t" anchorCtr="0">
            <a:noAutofit/>
          </a:bodyPr>
          <a:lstStyle/>
          <a:p>
            <a:pPr marL="0" lvl="0" indent="0" algn="l" rtl="0">
              <a:lnSpc>
                <a:spcPct val="150000"/>
              </a:lnSpc>
              <a:spcBef>
                <a:spcPts val="0"/>
              </a:spcBef>
              <a:spcAft>
                <a:spcPts val="0"/>
              </a:spcAft>
              <a:buNone/>
            </a:pPr>
            <a:r>
              <a:rPr lang="en" sz="1200">
                <a:latin typeface="Inter SemiBold"/>
                <a:ea typeface="Inter SemiBold"/>
                <a:cs typeface="Inter SemiBold"/>
                <a:sym typeface="Inter SemiBold"/>
              </a:rPr>
              <a:t>The network must be:</a:t>
            </a:r>
            <a:endParaRPr sz="1200">
              <a:latin typeface="Inter SemiBold"/>
              <a:ea typeface="Inter SemiBold"/>
              <a:cs typeface="Inter SemiBold"/>
              <a:sym typeface="Inter SemiBold"/>
            </a:endParaRPr>
          </a:p>
          <a:p>
            <a:pPr marL="342900" lvl="0" indent="-184150" algn="l" rtl="0">
              <a:lnSpc>
                <a:spcPct val="150000"/>
              </a:lnSpc>
              <a:spcBef>
                <a:spcPts val="0"/>
              </a:spcBef>
              <a:spcAft>
                <a:spcPts val="0"/>
              </a:spcAft>
              <a:buSzPts val="1100"/>
              <a:buFont typeface="Inter"/>
              <a:buChar char="●"/>
            </a:pPr>
            <a:r>
              <a:rPr lang="en"/>
              <a:t>Everywhere</a:t>
            </a:r>
            <a:endParaRPr/>
          </a:p>
          <a:p>
            <a:pPr marL="342900" lvl="0" indent="-184150" algn="l" rtl="0">
              <a:lnSpc>
                <a:spcPct val="150000"/>
              </a:lnSpc>
              <a:spcBef>
                <a:spcPts val="0"/>
              </a:spcBef>
              <a:spcAft>
                <a:spcPts val="0"/>
              </a:spcAft>
              <a:buSzPts val="1100"/>
              <a:buFont typeface="Inter"/>
              <a:buChar char="●"/>
            </a:pPr>
            <a:r>
              <a:rPr lang="en"/>
              <a:t>Secure </a:t>
            </a:r>
            <a:endParaRPr/>
          </a:p>
          <a:p>
            <a:pPr marL="342900" lvl="0" indent="-184150" algn="l" rtl="0">
              <a:lnSpc>
                <a:spcPct val="150000"/>
              </a:lnSpc>
              <a:spcBef>
                <a:spcPts val="0"/>
              </a:spcBef>
              <a:spcAft>
                <a:spcPts val="0"/>
              </a:spcAft>
              <a:buSzPts val="1100"/>
              <a:buFont typeface="Inter"/>
              <a:buChar char="●"/>
            </a:pPr>
            <a:r>
              <a:rPr lang="en"/>
              <a:t>Fast </a:t>
            </a:r>
            <a:endParaRPr/>
          </a:p>
          <a:p>
            <a:pPr marL="342900" lvl="0" indent="-184150" algn="l" rtl="0">
              <a:lnSpc>
                <a:spcPct val="150000"/>
              </a:lnSpc>
              <a:spcBef>
                <a:spcPts val="0"/>
              </a:spcBef>
              <a:spcAft>
                <a:spcPts val="0"/>
              </a:spcAft>
              <a:buSzPts val="1100"/>
              <a:buFont typeface="Inter"/>
              <a:buChar char="●"/>
            </a:pPr>
            <a:r>
              <a:rPr lang="en"/>
              <a:t>Reliable </a:t>
            </a:r>
            <a:endParaRPr/>
          </a:p>
          <a:p>
            <a:pPr marL="342900" lvl="0" indent="-184150" algn="l" rtl="0">
              <a:lnSpc>
                <a:spcPct val="150000"/>
              </a:lnSpc>
              <a:spcBef>
                <a:spcPts val="0"/>
              </a:spcBef>
              <a:spcAft>
                <a:spcPts val="0"/>
              </a:spcAft>
              <a:buSzPts val="1100"/>
              <a:buFont typeface="Inter"/>
              <a:buChar char="●"/>
            </a:pPr>
            <a:r>
              <a:rPr lang="en"/>
              <a:t>Intelligent </a:t>
            </a:r>
            <a:endParaRPr/>
          </a:p>
          <a:p>
            <a:pPr marL="342900" lvl="0" indent="-184150" algn="l" rtl="0">
              <a:lnSpc>
                <a:spcPct val="150000"/>
              </a:lnSpc>
              <a:spcBef>
                <a:spcPts val="0"/>
              </a:spcBef>
              <a:spcAft>
                <a:spcPts val="0"/>
              </a:spcAft>
              <a:buSzPts val="1100"/>
              <a:buFont typeface="Inter"/>
              <a:buChar char="●"/>
            </a:pPr>
            <a:r>
              <a:rPr lang="en"/>
              <a:t>Software-defined</a:t>
            </a:r>
            <a:endParaRPr/>
          </a:p>
          <a:p>
            <a:pPr marL="0" lvl="0" indent="0" algn="l" rtl="0">
              <a:spcBef>
                <a:spcPts val="0"/>
              </a:spcBef>
              <a:spcAft>
                <a:spcPts val="0"/>
              </a:spcAft>
              <a:buNone/>
            </a:pPr>
            <a:endParaRPr/>
          </a:p>
        </p:txBody>
      </p:sp>
      <p:sp>
        <p:nvSpPr>
          <p:cNvPr id="1214" name="Google Shape;1214;p149"/>
          <p:cNvSpPr txBox="1">
            <a:spLocks noGrp="1"/>
          </p:cNvSpPr>
          <p:nvPr>
            <p:ph type="title"/>
          </p:nvPr>
        </p:nvSpPr>
        <p:spPr>
          <a:xfrm>
            <a:off x="239300" y="858900"/>
            <a:ext cx="62364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The Internet is now the corporate network</a:t>
            </a:r>
            <a:endParaRPr/>
          </a:p>
        </p:txBody>
      </p:sp>
      <p:sp>
        <p:nvSpPr>
          <p:cNvPr id="1215" name="Google Shape;1215;p149"/>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b="0">
                <a:latin typeface="Inter SemiBold"/>
                <a:ea typeface="Inter SemiBold"/>
                <a:cs typeface="Inter SemiBold"/>
                <a:sym typeface="Inter SemiBold"/>
              </a:rPr>
              <a:t>HOW DO YOU BUILD A PERIMETER AROUND THE INTERNET?</a:t>
            </a:r>
            <a:endParaRPr b="0">
              <a:latin typeface="Inter SemiBold"/>
              <a:ea typeface="Inter SemiBold"/>
              <a:cs typeface="Inter SemiBold"/>
              <a:sym typeface="Inter SemiBold"/>
            </a:endParaRPr>
          </a:p>
        </p:txBody>
      </p:sp>
      <p:pic>
        <p:nvPicPr>
          <p:cNvPr id="1216" name="Google Shape;1216;p149"/>
          <p:cNvPicPr preferRelativeResize="0"/>
          <p:nvPr/>
        </p:nvPicPr>
        <p:blipFill rotWithShape="1">
          <a:blip r:embed="rId3">
            <a:alphaModFix/>
          </a:blip>
          <a:srcRect l="17262" t="2725" r="18058" b="6125"/>
          <a:stretch/>
        </p:blipFill>
        <p:spPr>
          <a:xfrm>
            <a:off x="2330575" y="1292150"/>
            <a:ext cx="5434527" cy="37278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graphicFrame>
        <p:nvGraphicFramePr>
          <p:cNvPr id="1221" name="Google Shape;1221;p150"/>
          <p:cNvGraphicFramePr/>
          <p:nvPr/>
        </p:nvGraphicFramePr>
        <p:xfrm>
          <a:off x="4691075" y="1383538"/>
          <a:ext cx="3000000" cy="3000000"/>
        </p:xfrm>
        <a:graphic>
          <a:graphicData uri="http://schemas.openxmlformats.org/drawingml/2006/table">
            <a:tbl>
              <a:tblPr>
                <a:noFill/>
                <a:tableStyleId>{365FDCB9-78CD-4107-8858-62E149FE89D9}</a:tableStyleId>
              </a:tblPr>
              <a:tblGrid>
                <a:gridCol w="1133300">
                  <a:extLst>
                    <a:ext uri="{9D8B030D-6E8A-4147-A177-3AD203B41FA5}">
                      <a16:colId xmlns:a16="http://schemas.microsoft.com/office/drawing/2014/main" val="20000"/>
                    </a:ext>
                  </a:extLst>
                </a:gridCol>
                <a:gridCol w="1108100">
                  <a:extLst>
                    <a:ext uri="{9D8B030D-6E8A-4147-A177-3AD203B41FA5}">
                      <a16:colId xmlns:a16="http://schemas.microsoft.com/office/drawing/2014/main" val="20001"/>
                    </a:ext>
                  </a:extLst>
                </a:gridCol>
                <a:gridCol w="993175">
                  <a:extLst>
                    <a:ext uri="{9D8B030D-6E8A-4147-A177-3AD203B41FA5}">
                      <a16:colId xmlns:a16="http://schemas.microsoft.com/office/drawing/2014/main" val="20002"/>
                    </a:ext>
                  </a:extLst>
                </a:gridCol>
                <a:gridCol w="980225">
                  <a:extLst>
                    <a:ext uri="{9D8B030D-6E8A-4147-A177-3AD203B41FA5}">
                      <a16:colId xmlns:a16="http://schemas.microsoft.com/office/drawing/2014/main" val="20003"/>
                    </a:ext>
                  </a:extLst>
                </a:gridCol>
              </a:tblGrid>
              <a:tr h="349200">
                <a:tc>
                  <a:txBody>
                    <a:bodyPr/>
                    <a:lstStyle/>
                    <a:p>
                      <a:pPr marL="0" lvl="0" indent="0" algn="l" rtl="0">
                        <a:spcBef>
                          <a:spcPts val="0"/>
                        </a:spcBef>
                        <a:spcAft>
                          <a:spcPts val="0"/>
                        </a:spcAft>
                        <a:buNone/>
                      </a:pPr>
                      <a:endParaRPr b="1">
                        <a:latin typeface="Inter"/>
                        <a:ea typeface="Inter"/>
                        <a:cs typeface="Inter"/>
                        <a:sym typeface="Inte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sz="1100">
                          <a:latin typeface="Inter SemiBold"/>
                          <a:ea typeface="Inter SemiBold"/>
                          <a:cs typeface="Inter SemiBold"/>
                          <a:sym typeface="Inter SemiBold"/>
                        </a:rPr>
                        <a:t>Industry </a:t>
                      </a:r>
                      <a:endParaRPr sz="1100">
                        <a:latin typeface="Inter SemiBold"/>
                        <a:ea typeface="Inter SemiBold"/>
                        <a:cs typeface="Inter SemiBold"/>
                        <a:sym typeface="Inter SemiBold"/>
                      </a:endParaRPr>
                    </a:p>
                  </a:txBody>
                  <a:tcPr marL="91425" marR="91425" marT="91425" marB="91425">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100">
                          <a:latin typeface="Inter SemiBold"/>
                          <a:ea typeface="Inter SemiBold"/>
                          <a:cs typeface="Inter SemiBold"/>
                          <a:sym typeface="Inter SemiBold"/>
                        </a:rPr>
                        <a:t>Gartner</a:t>
                      </a:r>
                      <a:endParaRPr sz="1100">
                        <a:latin typeface="Inter SemiBold"/>
                        <a:ea typeface="Inter SemiBold"/>
                        <a:cs typeface="Inter SemiBold"/>
                        <a:sym typeface="Inter SemiBold"/>
                      </a:endParaRPr>
                    </a:p>
                  </a:txBody>
                  <a:tcPr marL="91425" marR="91425" marT="91425" marB="91425">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100">
                          <a:latin typeface="Inter SemiBold"/>
                          <a:ea typeface="Inter SemiBold"/>
                          <a:cs typeface="Inter SemiBold"/>
                          <a:sym typeface="Inter SemiBold"/>
                        </a:rPr>
                        <a:t>Forrester</a:t>
                      </a:r>
                      <a:endParaRPr sz="1100">
                        <a:latin typeface="Inter SemiBold"/>
                        <a:ea typeface="Inter SemiBold"/>
                        <a:cs typeface="Inter SemiBold"/>
                        <a:sym typeface="Inter SemiBold"/>
                      </a:endParaRPr>
                    </a:p>
                  </a:txBody>
                  <a:tcPr marL="91425" marR="91425" marT="91425" marB="91425">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80225">
                <a:tc>
                  <a:txBody>
                    <a:bodyPr/>
                    <a:lstStyle/>
                    <a:p>
                      <a:pPr marL="0" lvl="0" indent="0" algn="l" rtl="0">
                        <a:spcBef>
                          <a:spcPts val="0"/>
                        </a:spcBef>
                        <a:spcAft>
                          <a:spcPts val="0"/>
                        </a:spcAft>
                        <a:buNone/>
                      </a:pPr>
                      <a:r>
                        <a:rPr lang="en" sz="1100">
                          <a:latin typeface="Inter SemiBold"/>
                          <a:ea typeface="Inter SemiBold"/>
                          <a:cs typeface="Inter SemiBold"/>
                          <a:sym typeface="Inter SemiBold"/>
                        </a:rPr>
                        <a:t>Reference Architecture </a:t>
                      </a:r>
                      <a:endParaRPr sz="1100">
                        <a:latin typeface="Inter SemiBold"/>
                        <a:ea typeface="Inter SemiBold"/>
                        <a:cs typeface="Inter SemiBold"/>
                        <a:sym typeface="Inter SemiBol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lvl="0" indent="0" algn="l" rtl="0">
                        <a:spcBef>
                          <a:spcPts val="0"/>
                        </a:spcBef>
                        <a:spcAft>
                          <a:spcPts val="0"/>
                        </a:spcAft>
                        <a:buClr>
                          <a:schemeClr val="dk1"/>
                        </a:buClr>
                        <a:buSzPts val="1100"/>
                        <a:buFont typeface="Arial"/>
                        <a:buNone/>
                      </a:pPr>
                      <a:r>
                        <a:rPr lang="en" sz="1000">
                          <a:solidFill>
                            <a:schemeClr val="dk1"/>
                          </a:solidFill>
                          <a:latin typeface="Inter"/>
                          <a:ea typeface="Inter"/>
                          <a:cs typeface="Inter"/>
                          <a:sym typeface="Inter"/>
                        </a:rPr>
                        <a:t>Network-as-</a:t>
                      </a:r>
                      <a:br>
                        <a:rPr lang="en" sz="1000">
                          <a:solidFill>
                            <a:schemeClr val="dk1"/>
                          </a:solidFill>
                          <a:latin typeface="Inter"/>
                          <a:ea typeface="Inter"/>
                          <a:cs typeface="Inter"/>
                          <a:sym typeface="Inter"/>
                        </a:rPr>
                      </a:br>
                      <a:r>
                        <a:rPr lang="en" sz="1000">
                          <a:solidFill>
                            <a:schemeClr val="dk1"/>
                          </a:solidFill>
                          <a:latin typeface="Inter"/>
                          <a:ea typeface="Inter"/>
                          <a:cs typeface="Inter"/>
                          <a:sym typeface="Inter"/>
                        </a:rPr>
                        <a:t>a-Service</a:t>
                      </a:r>
                      <a:endParaRPr sz="1000">
                        <a:latin typeface="Inter"/>
                        <a:ea typeface="Inter"/>
                        <a:cs typeface="Inter"/>
                        <a:sym typeface="Inter"/>
                      </a:endParaRPr>
                    </a:p>
                  </a:txBody>
                  <a:tcPr marL="91425" marR="91425" marT="91425" marB="91425">
                    <a:lnL w="9525" cap="flat" cmpd="sng">
                      <a:solidFill>
                        <a:srgbClr val="FFFFFF"/>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Inter"/>
                          <a:ea typeface="Inter"/>
                          <a:cs typeface="Inter"/>
                          <a:sym typeface="Inter"/>
                        </a:rPr>
                        <a:t>SASE</a:t>
                      </a:r>
                      <a:endParaRPr sz="1000">
                        <a:latin typeface="Inter"/>
                        <a:ea typeface="Inter"/>
                        <a:cs typeface="Inter"/>
                        <a:sym typeface="Inte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Inter"/>
                          <a:ea typeface="Inter"/>
                          <a:cs typeface="Inter"/>
                          <a:sym typeface="Inter"/>
                        </a:rPr>
                        <a:t>ZT Edge</a:t>
                      </a:r>
                      <a:endParaRPr sz="1000">
                        <a:latin typeface="Inter"/>
                        <a:ea typeface="Inter"/>
                        <a:cs typeface="Inter"/>
                        <a:sym typeface="Inte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865075">
                <a:tc>
                  <a:txBody>
                    <a:bodyPr/>
                    <a:lstStyle/>
                    <a:p>
                      <a:pPr marL="0" lvl="0" indent="0" algn="l" rtl="0">
                        <a:spcBef>
                          <a:spcPts val="0"/>
                        </a:spcBef>
                        <a:spcAft>
                          <a:spcPts val="0"/>
                        </a:spcAft>
                        <a:buNone/>
                      </a:pPr>
                      <a:r>
                        <a:rPr lang="en" sz="1100">
                          <a:latin typeface="Inter SemiBold"/>
                          <a:ea typeface="Inter SemiBold"/>
                          <a:cs typeface="Inter SemiBold"/>
                          <a:sym typeface="Inter SemiBold"/>
                        </a:rPr>
                        <a:t>Security Model</a:t>
                      </a:r>
                      <a:endParaRPr sz="1100">
                        <a:latin typeface="Inter SemiBold"/>
                        <a:ea typeface="Inter SemiBold"/>
                        <a:cs typeface="Inter SemiBold"/>
                        <a:sym typeface="Inter SemiBol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sz="1000">
                          <a:latin typeface="Inter"/>
                          <a:ea typeface="Inter"/>
                          <a:cs typeface="Inter"/>
                          <a:sym typeface="Inter"/>
                        </a:rPr>
                        <a:t>Software Defined Perimeter (SDP)</a:t>
                      </a:r>
                      <a:endParaRPr sz="1000">
                        <a:latin typeface="Inter"/>
                        <a:ea typeface="Inter"/>
                        <a:cs typeface="Inter"/>
                        <a:sym typeface="Inter"/>
                      </a:endParaRPr>
                    </a:p>
                  </a:txBody>
                  <a:tcPr marL="91425" marR="91425" marT="91425" marB="91425">
                    <a:lnL w="9525" cap="flat" cmpd="sng">
                      <a:solidFill>
                        <a:srgbClr val="FFFFFF"/>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Inter"/>
                          <a:ea typeface="Inter"/>
                          <a:cs typeface="Inter"/>
                          <a:sym typeface="Inter"/>
                        </a:rPr>
                        <a:t>Zero Trust → Adaptive Trust</a:t>
                      </a:r>
                      <a:endParaRPr sz="1000">
                        <a:latin typeface="Inter"/>
                        <a:ea typeface="Inter"/>
                        <a:cs typeface="Inter"/>
                        <a:sym typeface="Inte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latin typeface="Inter"/>
                          <a:ea typeface="Inter"/>
                          <a:cs typeface="Inter"/>
                          <a:sym typeface="Inter"/>
                        </a:rPr>
                        <a:t>Zero Trust (ZTNA)</a:t>
                      </a:r>
                      <a:endParaRPr sz="1000">
                        <a:latin typeface="Inter"/>
                        <a:ea typeface="Inter"/>
                        <a:cs typeface="Inter"/>
                        <a:sym typeface="Inte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917050">
                <a:tc>
                  <a:txBody>
                    <a:bodyPr/>
                    <a:lstStyle/>
                    <a:p>
                      <a:pPr marL="0" lvl="0" indent="0" algn="l" rtl="0">
                        <a:spcBef>
                          <a:spcPts val="0"/>
                        </a:spcBef>
                        <a:spcAft>
                          <a:spcPts val="0"/>
                        </a:spcAft>
                        <a:buNone/>
                      </a:pPr>
                      <a:r>
                        <a:rPr lang="en" sz="1100">
                          <a:latin typeface="Inter SemiBold"/>
                          <a:ea typeface="Inter SemiBold"/>
                          <a:cs typeface="Inter SemiBold"/>
                          <a:sym typeface="Inter SemiBold"/>
                        </a:rPr>
                        <a:t>Requirements</a:t>
                      </a:r>
                      <a:endParaRPr sz="1100">
                        <a:latin typeface="Inter SemiBold"/>
                        <a:ea typeface="Inter SemiBold"/>
                        <a:cs typeface="Inter SemiBold"/>
                        <a:sym typeface="Inter SemiBol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gridSpan="3">
                  <a:txBody>
                    <a:bodyPr/>
                    <a:lstStyle/>
                    <a:p>
                      <a:pPr marL="0" lvl="0" indent="0" algn="l" rtl="0">
                        <a:spcBef>
                          <a:spcPts val="0"/>
                        </a:spcBef>
                        <a:spcAft>
                          <a:spcPts val="0"/>
                        </a:spcAft>
                        <a:buNone/>
                      </a:pPr>
                      <a:r>
                        <a:rPr lang="en" sz="1000">
                          <a:latin typeface="Inter"/>
                          <a:ea typeface="Inter"/>
                          <a:cs typeface="Inter"/>
                          <a:sym typeface="Inter"/>
                        </a:rPr>
                        <a:t>Cloud native and software defined, centralized policy enforcement, a single management and data plane, robust visibility and logging </a:t>
                      </a:r>
                      <a:endParaRPr sz="1000">
                        <a:latin typeface="Inter"/>
                        <a:ea typeface="Inter"/>
                        <a:cs typeface="Inter"/>
                        <a:sym typeface="Inter"/>
                      </a:endParaRPr>
                    </a:p>
                  </a:txBody>
                  <a:tcPr marL="91425" marR="91425" marT="91425" marB="91425">
                    <a:lnL w="9525" cap="flat" cmpd="sng">
                      <a:solidFill>
                        <a:srgbClr val="FFFFFF"/>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704350">
                <a:tc>
                  <a:txBody>
                    <a:bodyPr/>
                    <a:lstStyle/>
                    <a:p>
                      <a:pPr marL="0" lvl="0" indent="0" algn="l" rtl="0">
                        <a:spcBef>
                          <a:spcPts val="0"/>
                        </a:spcBef>
                        <a:spcAft>
                          <a:spcPts val="0"/>
                        </a:spcAft>
                        <a:buNone/>
                      </a:pPr>
                      <a:r>
                        <a:rPr lang="en" sz="1100">
                          <a:latin typeface="Inter SemiBold"/>
                          <a:ea typeface="Inter SemiBold"/>
                          <a:cs typeface="Inter SemiBold"/>
                          <a:sym typeface="Inter SemiBold"/>
                        </a:rPr>
                        <a:t>What SASE </a:t>
                      </a:r>
                      <a:br>
                        <a:rPr lang="en" sz="1100">
                          <a:latin typeface="Inter SemiBold"/>
                          <a:ea typeface="Inter SemiBold"/>
                          <a:cs typeface="Inter SemiBold"/>
                          <a:sym typeface="Inter SemiBold"/>
                        </a:rPr>
                      </a:br>
                      <a:r>
                        <a:rPr lang="en" sz="1100">
                          <a:latin typeface="Inter SemiBold"/>
                          <a:ea typeface="Inter SemiBold"/>
                          <a:cs typeface="Inter SemiBold"/>
                          <a:sym typeface="Inter SemiBold"/>
                        </a:rPr>
                        <a:t>is not</a:t>
                      </a:r>
                      <a:endParaRPr sz="1100">
                        <a:latin typeface="Inter SemiBold"/>
                        <a:ea typeface="Inter SemiBold"/>
                        <a:cs typeface="Inter SemiBold"/>
                        <a:sym typeface="Inter SemiBold"/>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3F3F3"/>
                    </a:solidFill>
                  </a:tcPr>
                </a:tc>
                <a:tc gridSpan="3">
                  <a:txBody>
                    <a:bodyPr/>
                    <a:lstStyle/>
                    <a:p>
                      <a:pPr marL="0" lvl="0" indent="0" algn="l" rtl="0">
                        <a:spcBef>
                          <a:spcPts val="0"/>
                        </a:spcBef>
                        <a:spcAft>
                          <a:spcPts val="0"/>
                        </a:spcAft>
                        <a:buNone/>
                      </a:pPr>
                      <a:r>
                        <a:rPr lang="en" sz="1000">
                          <a:latin typeface="Inter"/>
                          <a:ea typeface="Inter"/>
                          <a:cs typeface="Inter"/>
                          <a:sym typeface="Inter"/>
                        </a:rPr>
                        <a:t>On-premise technologies shifted to a public cloud, a portfolio of disparate acquisitions </a:t>
                      </a:r>
                      <a:endParaRPr sz="1000">
                        <a:latin typeface="Inter"/>
                        <a:ea typeface="Inter"/>
                        <a:cs typeface="Inter"/>
                        <a:sym typeface="Inter"/>
                      </a:endParaRPr>
                    </a:p>
                  </a:txBody>
                  <a:tcPr marL="91425" marR="91425" marT="91425" marB="91425">
                    <a:lnL w="9525" cap="flat" cmpd="sng">
                      <a:solidFill>
                        <a:srgbClr val="FFFFFF"/>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1222" name="Google Shape;1222;p15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The Industry is recognizing this evolution</a:t>
            </a:r>
            <a:endParaRPr/>
          </a:p>
        </p:txBody>
      </p:sp>
      <p:sp>
        <p:nvSpPr>
          <p:cNvPr id="1223" name="Google Shape;1223;p150"/>
          <p:cNvSpPr txBox="1">
            <a:spLocks noGrp="1"/>
          </p:cNvSpPr>
          <p:nvPr>
            <p:ph type="body" idx="2"/>
          </p:nvPr>
        </p:nvSpPr>
        <p:spPr>
          <a:xfrm>
            <a:off x="239300" y="384900"/>
            <a:ext cx="5994600" cy="237300"/>
          </a:xfrm>
          <a:prstGeom prst="rect">
            <a:avLst/>
          </a:prstGeom>
        </p:spPr>
        <p:txBody>
          <a:bodyPr spcFirstLastPara="1" wrap="square" lIns="0" tIns="0" rIns="0" bIns="0" anchor="b" anchorCtr="0">
            <a:noAutofit/>
          </a:bodyPr>
          <a:lstStyle/>
          <a:p>
            <a:pPr marL="0" lvl="0" indent="0" algn="l" rtl="0">
              <a:lnSpc>
                <a:spcPct val="115000"/>
              </a:lnSpc>
              <a:spcBef>
                <a:spcPts val="0"/>
              </a:spcBef>
              <a:spcAft>
                <a:spcPts val="0"/>
              </a:spcAft>
              <a:buNone/>
            </a:pPr>
            <a:r>
              <a:rPr lang="en" b="0">
                <a:latin typeface="Inter SemiBold"/>
                <a:ea typeface="Inter SemiBold"/>
                <a:cs typeface="Inter SemiBold"/>
                <a:sym typeface="Inter SemiBold"/>
              </a:rPr>
              <a:t>THE FUTURE OF NETWORK SECURITY WILL BE DELIVERED FROM THE EDGE</a:t>
            </a:r>
            <a:endParaRPr b="0">
              <a:latin typeface="Inter SemiBold"/>
              <a:ea typeface="Inter SemiBold"/>
              <a:cs typeface="Inter SemiBold"/>
              <a:sym typeface="Inter SemiBold"/>
            </a:endParaRPr>
          </a:p>
        </p:txBody>
      </p:sp>
      <p:pic>
        <p:nvPicPr>
          <p:cNvPr id="1224" name="Google Shape;1224;p150"/>
          <p:cNvPicPr preferRelativeResize="0"/>
          <p:nvPr/>
        </p:nvPicPr>
        <p:blipFill>
          <a:blip r:embed="rId3">
            <a:alphaModFix/>
          </a:blip>
          <a:stretch>
            <a:fillRect/>
          </a:stretch>
        </p:blipFill>
        <p:spPr>
          <a:xfrm>
            <a:off x="178226" y="1509250"/>
            <a:ext cx="4478551" cy="29866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Cloudflare Presentation (whi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oudflare Standard">
  <a:themeElements>
    <a:clrScheme name="Simple Light">
      <a:dk1>
        <a:srgbClr val="222222"/>
      </a:dk1>
      <a:lt1>
        <a:srgbClr val="FFFFFF"/>
      </a:lt1>
      <a:dk2>
        <a:srgbClr val="FF6633"/>
      </a:dk2>
      <a:lt2>
        <a:srgbClr val="F6821F"/>
      </a:lt2>
      <a:accent1>
        <a:srgbClr val="003682"/>
      </a:accent1>
      <a:accent2>
        <a:srgbClr val="0055DC"/>
      </a:accent2>
      <a:accent3>
        <a:srgbClr val="C5EBF5"/>
      </a:accent3>
      <a:accent4>
        <a:srgbClr val="E2F5FA"/>
      </a:accent4>
      <a:accent5>
        <a:srgbClr val="F8FBFB"/>
      </a:accent5>
      <a:accent6>
        <a:srgbClr val="FFFFFF"/>
      </a:accent6>
      <a:hlink>
        <a:srgbClr val="FF66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oudflare Standard">
  <a:themeElements>
    <a:clrScheme name="Simple Light">
      <a:dk1>
        <a:srgbClr val="222222"/>
      </a:dk1>
      <a:lt1>
        <a:srgbClr val="FFFFFF"/>
      </a:lt1>
      <a:dk2>
        <a:srgbClr val="FF6633"/>
      </a:dk2>
      <a:lt2>
        <a:srgbClr val="F6821F"/>
      </a:lt2>
      <a:accent1>
        <a:srgbClr val="003682"/>
      </a:accent1>
      <a:accent2>
        <a:srgbClr val="0055DC"/>
      </a:accent2>
      <a:accent3>
        <a:srgbClr val="C5EBF5"/>
      </a:accent3>
      <a:accent4>
        <a:srgbClr val="E2F5FA"/>
      </a:accent4>
      <a:accent5>
        <a:srgbClr val="F8FBFB"/>
      </a:accent5>
      <a:accent6>
        <a:srgbClr val="FFFFFF"/>
      </a:accent6>
      <a:hlink>
        <a:srgbClr val="FF66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6146</Words>
  <Application>Microsoft Office PowerPoint</Application>
  <PresentationFormat>On-screen Show (16:9)</PresentationFormat>
  <Paragraphs>830</Paragraphs>
  <Slides>53</Slides>
  <Notes>53</Notes>
  <HiddenSlides>1</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53</vt:i4>
      </vt:variant>
    </vt:vector>
  </HeadingPairs>
  <TitlesOfParts>
    <vt:vector size="67" baseType="lpstr">
      <vt:lpstr>Inter Light</vt:lpstr>
      <vt:lpstr>Inter Medium</vt:lpstr>
      <vt:lpstr>Helvetica Neue</vt:lpstr>
      <vt:lpstr>Open Sans</vt:lpstr>
      <vt:lpstr>Inter</vt:lpstr>
      <vt:lpstr>Open Sans Light</vt:lpstr>
      <vt:lpstr>Arial</vt:lpstr>
      <vt:lpstr>Inter SemiBold</vt:lpstr>
      <vt:lpstr>Gill Sans</vt:lpstr>
      <vt:lpstr>Helvetica Neue Light</vt:lpstr>
      <vt:lpstr>Play</vt:lpstr>
      <vt:lpstr>Cloudflare Presentation (white)</vt:lpstr>
      <vt:lpstr>Cloudflare Standard</vt:lpstr>
      <vt:lpstr>Cloudflare Standard</vt:lpstr>
      <vt:lpstr>Cloudflare Zero Trust  (Cloudflare for Teams)</vt:lpstr>
      <vt:lpstr>What we will cover</vt:lpstr>
      <vt:lpstr> Cloudflare One  </vt:lpstr>
      <vt:lpstr>Cloudflare’s Product and Service Portfolio</vt:lpstr>
      <vt:lpstr>Cloudflare’s Product and Service Portfolio</vt:lpstr>
      <vt:lpstr>Enterprise Networks were built for 2010</vt:lpstr>
      <vt:lpstr>How we work changed, but the network did not</vt:lpstr>
      <vt:lpstr>The Internet is now the corporate network</vt:lpstr>
      <vt:lpstr>The Industry is recognizing this evolution</vt:lpstr>
      <vt:lpstr>PowerPoint Presentation</vt:lpstr>
      <vt:lpstr>PowerPoint Presentation</vt:lpstr>
      <vt:lpstr> Cloudflare for Teams  </vt:lpstr>
      <vt:lpstr>PowerPoint Presentation</vt:lpstr>
      <vt:lpstr>PowerPoint Presentation</vt:lpstr>
      <vt:lpstr>Cloudflare Access</vt:lpstr>
      <vt:lpstr>PowerPoint Presentation</vt:lpstr>
      <vt:lpstr>Cloudflare Gateway</vt:lpstr>
      <vt:lpstr>Cloudflare Gateway</vt:lpstr>
      <vt:lpstr>Cloudflare Browser</vt:lpstr>
      <vt:lpstr>Isolate endpoints from untrusted and malicious web code</vt:lpstr>
      <vt:lpstr>Dashboard Run Through</vt:lpstr>
      <vt:lpstr>Dashboard Run Through</vt:lpstr>
      <vt:lpstr>Presales Notes</vt:lpstr>
      <vt:lpstr>PowerPoint Presentation</vt:lpstr>
      <vt:lpstr>Competitive positioning</vt:lpstr>
      <vt:lpstr>Objection handling</vt:lpstr>
      <vt:lpstr>Stand and Deliver</vt:lpstr>
      <vt:lpstr>Purpose</vt:lpstr>
      <vt:lpstr>Outcomes</vt:lpstr>
      <vt:lpstr>Process for Onboarding SE:</vt:lpstr>
      <vt:lpstr>Deliverables and Timeframe for completion</vt:lpstr>
      <vt:lpstr>Recommendations Prior to Final Presentations:</vt:lpstr>
      <vt:lpstr>Stand and Deliver: Notes</vt:lpstr>
      <vt:lpstr>Discovery Questions</vt:lpstr>
      <vt:lpstr>Discovery Questions </vt:lpstr>
      <vt:lpstr>Personas</vt:lpstr>
      <vt:lpstr>Value Selling</vt:lpstr>
      <vt:lpstr>Cloudflare for Teams Demo: Structure [OLD]  </vt:lpstr>
      <vt:lpstr>Cloudflare for Teams Demo Example </vt:lpstr>
      <vt:lpstr>Cloudflare for Teams Demo: Structure  </vt:lpstr>
      <vt:lpstr>Why does Susan in security care about what Carol is doing? </vt:lpstr>
      <vt:lpstr>With Browser Isolation, I gain protection from threats I otherwise miss.</vt:lpstr>
      <vt:lpstr>With everything working together, I have defense against data loss.</vt:lpstr>
      <vt:lpstr>Cloudflare for Teams Demo </vt:lpstr>
      <vt:lpstr>Resources</vt:lpstr>
      <vt:lpstr>Resources</vt:lpstr>
      <vt:lpstr>Appendix: Demo Diagrams</vt:lpstr>
      <vt:lpstr>Cloudflare Access</vt:lpstr>
      <vt:lpstr>Zero Trust Network Access with Private Routing </vt:lpstr>
      <vt:lpstr>Cloudflare Gateway</vt:lpstr>
      <vt:lpstr>Cloudflare Gateway</vt:lpstr>
      <vt:lpstr>Cloudflare Browser</vt:lpstr>
      <vt:lpstr>Isolate endpoints from untrusted and malicious web 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Cloudflare Zero Trust  (Cloudflare for Teams)</dc:title>
  <cp:lastModifiedBy>Chrisanthy Carlane</cp:lastModifiedBy>
  <cp:revision>4</cp:revision>
  <dcterms:modified xsi:type="dcterms:W3CDTF">2022-01-13T08:21:28Z</dcterms:modified>
</cp:coreProperties>
</file>